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48"/>
  </p:notesMasterIdLst>
  <p:sldIdLst>
    <p:sldId id="256" r:id="rId2"/>
    <p:sldId id="271" r:id="rId3"/>
    <p:sldId id="258" r:id="rId4"/>
    <p:sldId id="292" r:id="rId5"/>
    <p:sldId id="293" r:id="rId6"/>
    <p:sldId id="304" r:id="rId7"/>
    <p:sldId id="272" r:id="rId8"/>
    <p:sldId id="267" r:id="rId9"/>
    <p:sldId id="295" r:id="rId10"/>
    <p:sldId id="296" r:id="rId11"/>
    <p:sldId id="303" r:id="rId12"/>
    <p:sldId id="298" r:id="rId13"/>
    <p:sldId id="299" r:id="rId14"/>
    <p:sldId id="300" r:id="rId15"/>
    <p:sldId id="301" r:id="rId16"/>
    <p:sldId id="302" r:id="rId17"/>
    <p:sldId id="260" r:id="rId18"/>
    <p:sldId id="289" r:id="rId19"/>
    <p:sldId id="313" r:id="rId20"/>
    <p:sldId id="273" r:id="rId21"/>
    <p:sldId id="290" r:id="rId22"/>
    <p:sldId id="305" r:id="rId23"/>
    <p:sldId id="261" r:id="rId24"/>
    <p:sldId id="321" r:id="rId25"/>
    <p:sldId id="291" r:id="rId26"/>
    <p:sldId id="277" r:id="rId27"/>
    <p:sldId id="306" r:id="rId28"/>
    <p:sldId id="307" r:id="rId29"/>
    <p:sldId id="308" r:id="rId30"/>
    <p:sldId id="309" r:id="rId31"/>
    <p:sldId id="310" r:id="rId32"/>
    <p:sldId id="264" r:id="rId33"/>
    <p:sldId id="312" r:id="rId34"/>
    <p:sldId id="315" r:id="rId35"/>
    <p:sldId id="319" r:id="rId36"/>
    <p:sldId id="316" r:id="rId37"/>
    <p:sldId id="317" r:id="rId38"/>
    <p:sldId id="318" r:id="rId39"/>
    <p:sldId id="320" r:id="rId40"/>
    <p:sldId id="314" r:id="rId41"/>
    <p:sldId id="269" r:id="rId42"/>
    <p:sldId id="311" r:id="rId43"/>
    <p:sldId id="266" r:id="rId44"/>
    <p:sldId id="270" r:id="rId45"/>
    <p:sldId id="278" r:id="rId46"/>
    <p:sldId id="284" r:id="rId4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1pPr>
    <a:lvl2pPr marL="0" marR="0" indent="3429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2pPr>
    <a:lvl3pPr marL="0" marR="0" indent="6858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3pPr>
    <a:lvl4pPr marL="0" marR="0" indent="10287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4pPr>
    <a:lvl5pPr marL="0" marR="0" indent="13716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5pPr>
    <a:lvl6pPr marL="0" marR="0" indent="17145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6pPr>
    <a:lvl7pPr marL="0" marR="0" indent="20574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7pPr>
    <a:lvl8pPr marL="0" marR="0" indent="24003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8pPr>
    <a:lvl9pPr marL="0" marR="0" indent="2743200" algn="ctr" defTabSz="571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38" normalizeH="0" baseline="0">
        <a:ln>
          <a:noFill/>
        </a:ln>
        <a:solidFill>
          <a:srgbClr val="71787F"/>
        </a:solidFill>
        <a:effectLst>
          <a:outerShdw blurRad="25400" dist="12700" dir="13500000" rotWithShape="0">
            <a:srgbClr val="FFFFFF"/>
          </a:outerShdw>
        </a:effectLst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1787F"/>
      </a:tcTxStyle>
      <a:tcStyle>
        <a:tcBdr>
          <a:left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left>
          <a:right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right>
          <a:top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top>
          <a:bottom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bottom>
          <a:insideH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insideH>
          <a:insideV>
            <a:ln w="9525" cap="flat">
              <a:solidFill>
                <a:srgbClr val="A8B3BD"/>
              </a:solidFill>
              <a:custDash>
                <a:ds d="600000" sp="6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FAFAF">
              <a:alpha val="20000"/>
            </a:srgbClr>
          </a:solidFill>
        </a:fill>
      </a:tcStyle>
    </a:band2H>
    <a:firstCol>
      <a:tcTxStyle b="off" i="off">
        <a:font>
          <a:latin typeface="American Typewriter"/>
          <a:ea typeface="American Typewriter"/>
          <a:cs typeface="American Typewriter"/>
        </a:font>
        <a:srgbClr val="FFFFFF"/>
      </a:tcTxStyle>
      <a:tcStyle>
        <a:tcBdr>
          <a:lef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left>
          <a:righ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right>
          <a:top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top>
          <a:bottom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bottom>
          <a:insideH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H>
          <a:insideV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V>
        </a:tcBdr>
        <a:fill>
          <a:gradFill>
            <a:gsLst>
              <a:gs pos="0">
                <a:srgbClr val="BEDF55"/>
              </a:gs>
              <a:gs pos="100000">
                <a:srgbClr val="A1C51F"/>
              </a:gs>
            </a:gsLst>
            <a:lin ang="5400000"/>
          </a:gradFill>
        </a:fill>
      </a:tcStyle>
    </a:firstCol>
    <a:lastRow>
      <a:tcTxStyle b="off" i="off">
        <a:font>
          <a:latin typeface="American Typewriter"/>
          <a:ea typeface="American Typewriter"/>
          <a:cs typeface="American Typewriter"/>
        </a:font>
        <a:srgbClr val="FFFFFF"/>
      </a:tcTxStyle>
      <a:tcStyle>
        <a:tcBdr>
          <a:lef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left>
          <a:righ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right>
          <a:top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top>
          <a:bottom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bottom>
          <a:insideH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H>
          <a:insideV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V>
        </a:tcBdr>
        <a:fill>
          <a:gradFill>
            <a:gsLst>
              <a:gs pos="0">
                <a:srgbClr val="BEDF55"/>
              </a:gs>
              <a:gs pos="100000">
                <a:srgbClr val="A1C51F"/>
              </a:gs>
            </a:gsLst>
            <a:lin ang="5400000"/>
          </a:gradFill>
        </a:fill>
      </a:tcStyle>
    </a:lastRow>
    <a:firstRow>
      <a:tcTxStyle b="off" i="off">
        <a:font>
          <a:latin typeface="American Typewriter"/>
          <a:ea typeface="American Typewriter"/>
          <a:cs typeface="American Typewriter"/>
        </a:font>
        <a:srgbClr val="FFFFFF"/>
      </a:tcTxStyle>
      <a:tcStyle>
        <a:tcBdr>
          <a:lef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left>
          <a:right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right>
          <a:top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top>
          <a:bottom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bottom>
          <a:insideH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H>
          <a:insideV>
            <a:ln w="9525" cap="flat">
              <a:solidFill>
                <a:srgbClr val="A7A7A7"/>
              </a:solidFill>
              <a:custDash>
                <a:ds d="600000" sp="600000"/>
              </a:custDash>
              <a:miter lim="400000"/>
            </a:ln>
          </a:insideV>
        </a:tcBdr>
        <a:fill>
          <a:gradFill>
            <a:gsLst>
              <a:gs pos="0">
                <a:srgbClr val="BEDF55"/>
              </a:gs>
              <a:gs pos="100000">
                <a:srgbClr val="A1C51F"/>
              </a:gs>
            </a:gsLst>
            <a:lin ang="5400000"/>
          </a:gra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6" autoAdjust="0"/>
    <p:restoredTop sz="94715"/>
  </p:normalViewPr>
  <p:slideViewPr>
    <p:cSldViewPr snapToGrid="0" snapToObjects="1">
      <p:cViewPr varScale="1">
        <p:scale>
          <a:sx n="35" d="100"/>
          <a:sy n="35" d="100"/>
        </p:scale>
        <p:origin x="1044" y="9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7" name="Shape 3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690756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5358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660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87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3448446" y="2408346"/>
            <a:ext cx="17487108" cy="196453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sz="half" idx="1"/>
          </p:nvPr>
        </p:nvSpPr>
        <p:spPr>
          <a:xfrm>
            <a:off x="3334940" y="4649103"/>
            <a:ext cx="17714120" cy="6721376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25400" dist="25400" dir="13500000" rotWithShape="0">
                    <a:srgbClr val="8C8E82">
                      <a:alpha val="44000"/>
                    </a:srgbClr>
                  </a:outerShdw>
                </a:effectLst>
              </a:defRPr>
            </a:lvl1pPr>
            <a:lvl2pPr>
              <a:defRPr>
                <a:effectLst>
                  <a:outerShdw blurRad="25400" dist="25400" dir="13500000" rotWithShape="0">
                    <a:srgbClr val="8C8E82">
                      <a:alpha val="44000"/>
                    </a:srgbClr>
                  </a:outerShdw>
                </a:effectLst>
              </a:defRPr>
            </a:lvl2pPr>
            <a:lvl3pPr>
              <a:defRPr>
                <a:effectLst>
                  <a:outerShdw blurRad="25400" dist="25400" dir="13500000" rotWithShape="0">
                    <a:srgbClr val="8C8E82">
                      <a:alpha val="44000"/>
                    </a:srgbClr>
                  </a:outerShdw>
                </a:effectLst>
              </a:defRPr>
            </a:lvl3pPr>
            <a:lvl4pPr>
              <a:defRPr>
                <a:effectLst>
                  <a:outerShdw blurRad="25400" dist="25400" dir="13500000" rotWithShape="0">
                    <a:srgbClr val="8C8E82">
                      <a:alpha val="44000"/>
                    </a:srgbClr>
                  </a:outerShdw>
                </a:effectLst>
              </a:defRPr>
            </a:lvl4pPr>
            <a:lvl5pPr>
              <a:defRPr>
                <a:effectLst>
                  <a:outerShdw blurRad="25400" dist="25400" dir="13500000" rotWithShape="0">
                    <a:srgbClr val="8C8E82">
                      <a:alpha val="44000"/>
                    </a:srgbClr>
                  </a:outerShdw>
                </a:effectLst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25280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609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90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902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150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889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106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629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8903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085D3-5874-6547-8DF9-880051CF2DBA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5979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xfrm>
            <a:off x="2982685" y="1460955"/>
            <a:ext cx="18288000" cy="4775200"/>
          </a:xfrm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ID" dirty="0" smtClean="0"/>
              <a:t>   </a:t>
            </a:r>
            <a:r>
              <a:rPr lang="en-US" dirty="0" smtClean="0"/>
              <a:t>ONLINE VOTING SYSTEM</a:t>
            </a:r>
            <a:endParaRPr dirty="0"/>
          </a:p>
        </p:txBody>
      </p:sp>
      <p:sp>
        <p:nvSpPr>
          <p:cNvPr id="340" name="Shape 340"/>
          <p:cNvSpPr>
            <a:spLocks noGrp="1"/>
          </p:cNvSpPr>
          <p:nvPr>
            <p:ph type="subTitle" idx="1"/>
          </p:nvPr>
        </p:nvSpPr>
        <p:spPr>
          <a:xfrm>
            <a:off x="2982685" y="6420304"/>
            <a:ext cx="18288000" cy="601553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3800" spc="38">
                <a:solidFill>
                  <a:srgbClr val="FFFFFF"/>
                </a:solidFill>
              </a:defRPr>
            </a:pPr>
            <a:r>
              <a:rPr lang="id-ID" sz="3200" dirty="0"/>
              <a:t>Pengembangan Situs Web II</a:t>
            </a:r>
            <a:endParaRPr lang="en-US" sz="3200" dirty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sz="3200" dirty="0" smtClean="0"/>
              <a:t>[</a:t>
            </a:r>
            <a:r>
              <a:rPr lang="en-ID" sz="3200" dirty="0" smtClean="0"/>
              <a:t>06</a:t>
            </a:r>
            <a:r>
              <a:rPr sz="3200" dirty="0" smtClean="0"/>
              <a:t>]</a:t>
            </a:r>
            <a:r>
              <a:rPr lang="en-US" sz="3200" dirty="0" smtClean="0"/>
              <a:t> </a:t>
            </a:r>
            <a:r>
              <a:rPr lang="en-US" sz="3200" dirty="0"/>
              <a:t>- 201</a:t>
            </a:r>
            <a:r>
              <a:rPr lang="id-ID" sz="3200" dirty="0"/>
              <a:t>9</a:t>
            </a:r>
            <a:endParaRPr sz="3200" dirty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11319001</a:t>
            </a:r>
            <a:r>
              <a:rPr sz="3200" dirty="0" smtClean="0"/>
              <a:t> </a:t>
            </a:r>
            <a:r>
              <a:rPr lang="en-US" sz="3200" dirty="0" smtClean="0"/>
              <a:t>–</a:t>
            </a:r>
            <a:r>
              <a:rPr sz="3200" dirty="0" smtClean="0"/>
              <a:t> </a:t>
            </a:r>
            <a:r>
              <a:rPr lang="en-ID" sz="3200" dirty="0" err="1" smtClean="0"/>
              <a:t>Daud</a:t>
            </a:r>
            <a:r>
              <a:rPr lang="en-ID" sz="3200" dirty="0" smtClean="0"/>
              <a:t> </a:t>
            </a:r>
            <a:r>
              <a:rPr lang="en-ID" sz="3200" dirty="0" err="1" smtClean="0"/>
              <a:t>Manurung</a:t>
            </a:r>
            <a:endParaRPr sz="3200" dirty="0" smtClean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11319025</a:t>
            </a:r>
            <a:r>
              <a:rPr sz="3200" dirty="0" smtClean="0"/>
              <a:t> </a:t>
            </a:r>
            <a:r>
              <a:rPr lang="en-US" sz="3200" dirty="0" smtClean="0"/>
              <a:t>–</a:t>
            </a:r>
            <a:r>
              <a:rPr sz="3200" dirty="0" smtClean="0"/>
              <a:t> </a:t>
            </a:r>
            <a:r>
              <a:rPr lang="en-ID" sz="3200" dirty="0" smtClean="0"/>
              <a:t> Alfredo </a:t>
            </a:r>
            <a:r>
              <a:rPr lang="en-ID" sz="3200" dirty="0" err="1" smtClean="0"/>
              <a:t>Manalu</a:t>
            </a:r>
            <a:endParaRPr sz="3200" dirty="0" smtClean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11319040</a:t>
            </a:r>
            <a:r>
              <a:rPr sz="3200" dirty="0" smtClean="0"/>
              <a:t> </a:t>
            </a:r>
            <a:r>
              <a:rPr lang="en-US" sz="3200" dirty="0" smtClean="0"/>
              <a:t>–</a:t>
            </a:r>
            <a:r>
              <a:rPr sz="3200" dirty="0" smtClean="0"/>
              <a:t> </a:t>
            </a:r>
            <a:r>
              <a:rPr lang="en-ID" sz="3200" dirty="0" smtClean="0"/>
              <a:t>Henny </a:t>
            </a:r>
            <a:r>
              <a:rPr lang="en-ID" sz="3200" dirty="0" err="1" smtClean="0"/>
              <a:t>Panjaitan</a:t>
            </a:r>
            <a:endParaRPr sz="3200" dirty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11319042 </a:t>
            </a:r>
            <a:r>
              <a:rPr lang="en-US" sz="3200" dirty="0" smtClean="0"/>
              <a:t>–</a:t>
            </a:r>
            <a:r>
              <a:rPr sz="3200" dirty="0" smtClean="0"/>
              <a:t> </a:t>
            </a:r>
            <a:r>
              <a:rPr lang="en-ID" sz="3200" dirty="0" smtClean="0"/>
              <a:t>     </a:t>
            </a:r>
            <a:r>
              <a:rPr lang="en-ID" sz="3200" dirty="0" err="1" smtClean="0"/>
              <a:t>Hotma</a:t>
            </a:r>
            <a:r>
              <a:rPr lang="en-ID" sz="3200" dirty="0" smtClean="0"/>
              <a:t> </a:t>
            </a:r>
            <a:r>
              <a:rPr lang="en-ID" sz="3200" dirty="0" err="1" smtClean="0"/>
              <a:t>Aruan</a:t>
            </a:r>
            <a:endParaRPr lang="en-ID" sz="3200" dirty="0" smtClean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11319043 </a:t>
            </a:r>
            <a:r>
              <a:rPr lang="en-US" sz="3200" dirty="0"/>
              <a:t>–</a:t>
            </a:r>
            <a:r>
              <a:rPr lang="en-ID" sz="3200" dirty="0" smtClean="0"/>
              <a:t>    </a:t>
            </a:r>
            <a:r>
              <a:rPr lang="en-ID" sz="3200" dirty="0" err="1" smtClean="0"/>
              <a:t>Artha</a:t>
            </a:r>
            <a:r>
              <a:rPr lang="en-ID" sz="3200" dirty="0" smtClean="0"/>
              <a:t> </a:t>
            </a:r>
            <a:r>
              <a:rPr lang="en-ID" sz="3200" dirty="0" err="1" smtClean="0"/>
              <a:t>Pardede</a:t>
            </a:r>
            <a:endParaRPr lang="en-ID" sz="3200" dirty="0" smtClean="0"/>
          </a:p>
          <a:p>
            <a:pPr>
              <a:defRPr sz="3800" spc="38">
                <a:solidFill>
                  <a:srgbClr val="FFFFFF"/>
                </a:solidFill>
              </a:defRPr>
            </a:pPr>
            <a:r>
              <a:rPr lang="en-ID" sz="3200" dirty="0" smtClean="0"/>
              <a:t>11319054 –  Aprilia </a:t>
            </a:r>
            <a:r>
              <a:rPr lang="en-ID" sz="3200" dirty="0" err="1" smtClean="0"/>
              <a:t>Naibaho</a:t>
            </a:r>
            <a:endParaRPr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87781" y="1801091"/>
            <a:ext cx="20172219" cy="10196945"/>
          </a:xfrm>
        </p:spPr>
        <p:txBody>
          <a:bodyPr/>
          <a:lstStyle/>
          <a:p>
            <a:r>
              <a:rPr lang="en-ID" dirty="0" smtClean="0"/>
              <a:t>Target System</a:t>
            </a:r>
          </a:p>
          <a:p>
            <a:pPr marL="0" indent="0">
              <a:buNone/>
            </a:pPr>
            <a:endParaRPr lang="en-ID" dirty="0" smtClean="0"/>
          </a:p>
          <a:p>
            <a:pPr marL="914400" lvl="1" indent="0" algn="just">
              <a:buNone/>
            </a:pPr>
            <a:r>
              <a:rPr lang="en-AU" dirty="0" err="1">
                <a:effectLst/>
              </a:rPr>
              <a:t>Sistem</a:t>
            </a:r>
            <a:r>
              <a:rPr lang="en-AU" dirty="0">
                <a:effectLst/>
              </a:rPr>
              <a:t> voting online </a:t>
            </a:r>
            <a:r>
              <a:rPr lang="en-AU" dirty="0" err="1">
                <a:effectLst/>
              </a:rPr>
              <a:t>Desa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Huta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Toruan</a:t>
            </a:r>
            <a:r>
              <a:rPr lang="en-AU" dirty="0">
                <a:effectLst/>
              </a:rPr>
              <a:t> I </a:t>
            </a:r>
            <a:r>
              <a:rPr lang="en-AU" dirty="0" err="1">
                <a:effectLst/>
              </a:rPr>
              <a:t>merupakan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sebuah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sistem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informasi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berbasis</a:t>
            </a:r>
            <a:r>
              <a:rPr lang="en-AU" dirty="0">
                <a:effectLst/>
              </a:rPr>
              <a:t> web. </a:t>
            </a:r>
            <a:r>
              <a:rPr lang="en-AU" dirty="0" err="1">
                <a:effectLst/>
              </a:rPr>
              <a:t>Pada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sistem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ini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terdapat</a:t>
            </a:r>
            <a:r>
              <a:rPr lang="en-AU" dirty="0">
                <a:effectLst/>
              </a:rPr>
              <a:t> 2 </a:t>
            </a:r>
            <a:r>
              <a:rPr lang="en-AU" dirty="0" err="1">
                <a:effectLst/>
              </a:rPr>
              <a:t>pengguna</a:t>
            </a:r>
            <a:r>
              <a:rPr lang="en-AU" i="1" dirty="0">
                <a:effectLst/>
              </a:rPr>
              <a:t> </a:t>
            </a:r>
            <a:r>
              <a:rPr lang="en-AU" dirty="0" err="1">
                <a:effectLst/>
              </a:rPr>
              <a:t>yaitu</a:t>
            </a:r>
            <a:r>
              <a:rPr lang="en-AU" dirty="0">
                <a:effectLst/>
              </a:rPr>
              <a:t> admin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i="1" dirty="0">
                <a:effectLst/>
              </a:rPr>
              <a:t>users</a:t>
            </a:r>
            <a:r>
              <a:rPr lang="en-AU" dirty="0">
                <a:effectLst/>
              </a:rPr>
              <a:t>. Admin </a:t>
            </a:r>
            <a:r>
              <a:rPr lang="en-AU" dirty="0" err="1">
                <a:effectLst/>
              </a:rPr>
              <a:t>dapat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mengirimkan</a:t>
            </a:r>
            <a:r>
              <a:rPr lang="en-AU" dirty="0">
                <a:effectLst/>
              </a:rPr>
              <a:t> email </a:t>
            </a:r>
            <a:r>
              <a:rPr lang="en-AU" dirty="0" err="1">
                <a:effectLst/>
              </a:rPr>
              <a:t>kepada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yang </a:t>
            </a:r>
            <a:r>
              <a:rPr lang="en-AU" dirty="0" err="1">
                <a:effectLst/>
              </a:rPr>
              <a:t>telah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voting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cetak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hasil</a:t>
            </a:r>
            <a:r>
              <a:rPr lang="en-AU" dirty="0">
                <a:effectLst/>
              </a:rPr>
              <a:t> voting. </a:t>
            </a:r>
            <a:r>
              <a:rPr lang="en-AU" i="1" dirty="0">
                <a:effectLst/>
              </a:rPr>
              <a:t>Users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yaitu</a:t>
            </a:r>
            <a:r>
              <a:rPr lang="en-AU" i="1" dirty="0">
                <a:effectLst/>
              </a:rPr>
              <a:t> </a:t>
            </a:r>
            <a:r>
              <a:rPr lang="en-AU" dirty="0">
                <a:effectLst/>
              </a:rPr>
              <a:t>yang </a:t>
            </a:r>
            <a:r>
              <a:rPr lang="en-AU" dirty="0" err="1">
                <a:effectLst/>
              </a:rPr>
              <a:t>telah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berhasil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register </a:t>
            </a:r>
            <a:r>
              <a:rPr lang="en-AU" dirty="0" err="1">
                <a:effectLst/>
              </a:rPr>
              <a:t>kemudian</a:t>
            </a:r>
            <a:r>
              <a:rPr lang="en-AU" dirty="0">
                <a:effectLst/>
              </a:rPr>
              <a:t> </a:t>
            </a:r>
            <a:r>
              <a:rPr lang="en-AU" i="1" dirty="0">
                <a:effectLst/>
              </a:rPr>
              <a:t>login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dapat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melihat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daftar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calon</a:t>
            </a:r>
            <a:r>
              <a:rPr lang="en-AU" dirty="0">
                <a:effectLst/>
              </a:rPr>
              <a:t>,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secara</a:t>
            </a:r>
            <a:r>
              <a:rPr lang="en-AU" dirty="0">
                <a:effectLst/>
              </a:rPr>
              <a:t> online.</a:t>
            </a:r>
            <a:endParaRPr lang="en-US" i="1" dirty="0">
              <a:effectLst/>
            </a:endParaRPr>
          </a:p>
          <a:p>
            <a:pPr marL="0" indent="0" algn="just">
              <a:buNone/>
            </a:pPr>
            <a:endParaRPr lang="en-AU" dirty="0" smtClean="0">
              <a:effectLst/>
            </a:endParaRPr>
          </a:p>
          <a:p>
            <a:pPr marL="0" indent="0" algn="just">
              <a:buNone/>
            </a:pPr>
            <a:endParaRPr lang="en-US" i="1" dirty="0">
              <a:effectLst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7670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73382" y="526473"/>
            <a:ext cx="21058909" cy="12496800"/>
          </a:xfrm>
        </p:spPr>
        <p:txBody>
          <a:bodyPr/>
          <a:lstStyle/>
          <a:p>
            <a:pPr algn="just"/>
            <a:r>
              <a:rPr lang="en-AU" dirty="0">
                <a:effectLst/>
              </a:rPr>
              <a:t>Proses </a:t>
            </a:r>
            <a:r>
              <a:rPr lang="en-AU" dirty="0" err="1">
                <a:effectLst/>
              </a:rPr>
              <a:t>Bisnis</a:t>
            </a:r>
            <a:r>
              <a:rPr lang="en-AU" dirty="0">
                <a:effectLst/>
              </a:rPr>
              <a:t> </a:t>
            </a:r>
            <a:r>
              <a:rPr lang="en-AU" dirty="0" err="1" smtClean="0">
                <a:effectLst/>
              </a:rPr>
              <a:t>Registrasi</a:t>
            </a:r>
            <a:endParaRPr lang="en-AU" dirty="0" smtClean="0">
              <a:effectLst/>
            </a:endParaRPr>
          </a:p>
          <a:p>
            <a:pPr marL="0" indent="0" algn="just">
              <a:buNone/>
            </a:pPr>
            <a:endParaRPr lang="en-AU" dirty="0">
              <a:effectLst/>
            </a:endParaRPr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registrasi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warga</a:t>
            </a:r>
            <a:r>
              <a:rPr lang="en-AU" sz="5400" dirty="0">
                <a:effectLst/>
              </a:rPr>
              <a:t> yang </a:t>
            </a:r>
            <a:r>
              <a:rPr lang="en-AU" sz="5400" dirty="0" err="1">
                <a:effectLst/>
              </a:rPr>
              <a:t>ingin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menjadi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anggota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Online,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mengakses</a:t>
            </a:r>
            <a:r>
              <a:rPr lang="en-AU" sz="5400" dirty="0">
                <a:effectLst/>
              </a:rPr>
              <a:t> situs </a:t>
            </a:r>
            <a:r>
              <a:rPr lang="en-AU" sz="5400" dirty="0" err="1">
                <a:effectLst/>
              </a:rPr>
              <a:t>dari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website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mengisi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form </a:t>
            </a:r>
            <a:r>
              <a:rPr lang="en-AU" sz="5400" dirty="0" err="1">
                <a:effectLst/>
              </a:rPr>
              <a:t>registrasi</a:t>
            </a:r>
            <a:r>
              <a:rPr lang="en-AU" sz="5400" dirty="0">
                <a:effectLst/>
              </a:rPr>
              <a:t> yang </a:t>
            </a:r>
            <a:r>
              <a:rPr lang="en-AU" sz="5400" dirty="0" err="1">
                <a:effectLst/>
              </a:rPr>
              <a:t>akan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ditampilkan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registrasi</a:t>
            </a:r>
            <a:r>
              <a:rPr lang="en-AU" sz="5400" dirty="0">
                <a:effectLst/>
              </a:rPr>
              <a:t>.</a:t>
            </a:r>
            <a:endParaRPr lang="en-US" sz="5400" dirty="0">
              <a:effectLst/>
            </a:endParaRPr>
          </a:p>
          <a:p>
            <a:endParaRPr lang="en-ID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6179128"/>
            <a:ext cx="15821891" cy="684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76187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46909" y="720436"/>
            <a:ext cx="21446836" cy="12330546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Login</a:t>
            </a:r>
          </a:p>
          <a:p>
            <a:pPr marL="0" indent="0">
              <a:buNone/>
            </a:pPr>
            <a:endParaRPr lang="en-ID" dirty="0" smtClean="0"/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 login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warga</a:t>
            </a:r>
            <a:r>
              <a:rPr lang="en-AU" sz="5400" dirty="0">
                <a:effectLst/>
              </a:rPr>
              <a:t> yang </a:t>
            </a:r>
            <a:r>
              <a:rPr lang="en-AU" sz="5400" dirty="0" err="1">
                <a:effectLst/>
              </a:rPr>
              <a:t>telah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terdaftar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sebagai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anggota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Online,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mengakses</a:t>
            </a:r>
            <a:r>
              <a:rPr lang="en-AU" sz="5400" dirty="0">
                <a:effectLst/>
              </a:rPr>
              <a:t> situs </a:t>
            </a:r>
            <a:r>
              <a:rPr lang="en-AU" sz="5400" dirty="0" err="1">
                <a:effectLst/>
              </a:rPr>
              <a:t>dari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website </a:t>
            </a:r>
            <a:r>
              <a:rPr lang="en-AU" sz="5400" dirty="0" err="1">
                <a:effectLst/>
              </a:rPr>
              <a:t>lalu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mengisi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form login </a:t>
            </a:r>
            <a:r>
              <a:rPr lang="en-AU" sz="5400" dirty="0">
                <a:effectLst/>
              </a:rPr>
              <a:t>yang </a:t>
            </a:r>
            <a:r>
              <a:rPr lang="en-AU" sz="5400" dirty="0" err="1">
                <a:effectLst/>
              </a:rPr>
              <a:t>akan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ditampilkan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login.</a:t>
            </a:r>
            <a:endParaRPr lang="en-US" sz="5400" dirty="0">
              <a:effectLst/>
            </a:endParaRPr>
          </a:p>
          <a:p>
            <a:pPr marL="0" indent="0">
              <a:buNone/>
            </a:pPr>
            <a:endParaRPr lang="en-ID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09" y="6179127"/>
            <a:ext cx="13771417" cy="687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40146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91640" y="1234440"/>
            <a:ext cx="20848320" cy="11521440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endParaRPr lang="en-ID" dirty="0" smtClean="0"/>
          </a:p>
          <a:p>
            <a:pPr marL="0" indent="0">
              <a:buNone/>
            </a:pPr>
            <a:endParaRPr lang="en-ID" dirty="0" smtClean="0"/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 </a:t>
            </a:r>
            <a:r>
              <a:rPr lang="en-AU" sz="5400" dirty="0" err="1">
                <a:effectLst/>
              </a:rPr>
              <a:t>melihat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pilihan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anggota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 </a:t>
            </a:r>
            <a:r>
              <a:rPr lang="en-AU" sz="5400" dirty="0" err="1">
                <a:effectLst/>
              </a:rPr>
              <a:t>yaitu</a:t>
            </a:r>
            <a:r>
              <a:rPr lang="en-AU" sz="5400" dirty="0">
                <a:effectLst/>
              </a:rPr>
              <a:t>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login </a:t>
            </a:r>
            <a:r>
              <a:rPr lang="en-AU" sz="5400" dirty="0" err="1">
                <a:effectLst/>
              </a:rPr>
              <a:t>terlebih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dahulu</a:t>
            </a:r>
            <a:r>
              <a:rPr lang="en-AU" sz="5400" dirty="0">
                <a:effectLst/>
              </a:rPr>
              <a:t>,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menampilkan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tampilan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calon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pilihan</a:t>
            </a:r>
            <a:r>
              <a:rPr lang="en-AU" sz="5400" dirty="0">
                <a:effectLst/>
              </a:rPr>
              <a:t>, </a:t>
            </a:r>
            <a:r>
              <a:rPr lang="en-AU" sz="5400" dirty="0" err="1">
                <a:effectLst/>
              </a:rPr>
              <a:t>maka</a:t>
            </a:r>
            <a:r>
              <a:rPr lang="en-AU" sz="5400" dirty="0">
                <a:effectLst/>
              </a:rPr>
              <a:t>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melihat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calon</a:t>
            </a:r>
            <a:r>
              <a:rPr lang="en-AU" sz="5400" dirty="0">
                <a:effectLst/>
              </a:rPr>
              <a:t>.</a:t>
            </a:r>
            <a:endParaRPr lang="en-US" sz="5400" dirty="0">
              <a:effectLst/>
            </a:endParaRPr>
          </a:p>
          <a:p>
            <a:pPr marL="0" indent="0" algn="just">
              <a:buNone/>
            </a:pPr>
            <a:endParaRPr lang="en-ID" dirty="0" smtClean="0"/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263" y="6722216"/>
            <a:ext cx="11531917" cy="603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3777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37360" y="1508760"/>
            <a:ext cx="21076920" cy="12207240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</a:t>
            </a:r>
          </a:p>
          <a:p>
            <a:endParaRPr lang="en-ID" dirty="0" smtClean="0"/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voting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anggota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 </a:t>
            </a:r>
            <a:r>
              <a:rPr lang="en-AU" sz="5400" dirty="0" err="1">
                <a:effectLst/>
              </a:rPr>
              <a:t>yaitu</a:t>
            </a:r>
            <a:r>
              <a:rPr lang="en-AU" sz="5400" dirty="0">
                <a:effectLst/>
              </a:rPr>
              <a:t>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login </a:t>
            </a:r>
            <a:r>
              <a:rPr lang="en-AU" sz="5400" dirty="0" err="1">
                <a:effectLst/>
              </a:rPr>
              <a:t>terlebih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dahulu</a:t>
            </a:r>
            <a:r>
              <a:rPr lang="en-AU" sz="5400" dirty="0">
                <a:effectLst/>
              </a:rPr>
              <a:t>, </a:t>
            </a:r>
            <a:r>
              <a:rPr lang="en-AU" sz="5400" dirty="0" err="1">
                <a:effectLst/>
              </a:rPr>
              <a:t>lalu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akan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menampilkan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tampilan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voting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i="1" dirty="0" smtClean="0">
                <a:effectLst/>
              </a:rPr>
              <a:t>users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voting</a:t>
            </a:r>
            <a:r>
              <a:rPr lang="en-AU" sz="5400" dirty="0" smtClean="0">
                <a:effectLst/>
              </a:rPr>
              <a:t>.</a:t>
            </a:r>
          </a:p>
          <a:p>
            <a:pPr marL="0" indent="0" algn="just">
              <a:buNone/>
            </a:pPr>
            <a:endParaRPr lang="en-AU" dirty="0">
              <a:effectLst/>
            </a:endParaRPr>
          </a:p>
          <a:p>
            <a:pPr marL="0" indent="0" algn="just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90" y="7291647"/>
            <a:ext cx="10898764" cy="58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42083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54480" y="1417320"/>
            <a:ext cx="21305520" cy="12049298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Mengirim</a:t>
            </a:r>
            <a:r>
              <a:rPr lang="en-ID" dirty="0" smtClean="0"/>
              <a:t> Email</a:t>
            </a:r>
          </a:p>
          <a:p>
            <a:pPr marL="0" indent="0">
              <a:buNone/>
            </a:pPr>
            <a:endParaRPr lang="en-ID" dirty="0" smtClean="0"/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 </a:t>
            </a:r>
            <a:r>
              <a:rPr lang="en-AU" sz="5400" dirty="0" err="1">
                <a:effectLst/>
              </a:rPr>
              <a:t>mengirim</a:t>
            </a:r>
            <a:r>
              <a:rPr lang="en-AU" sz="5400" dirty="0">
                <a:effectLst/>
              </a:rPr>
              <a:t> email </a:t>
            </a:r>
            <a:r>
              <a:rPr lang="en-AU" sz="5400" dirty="0" err="1">
                <a:effectLst/>
              </a:rPr>
              <a:t>hanya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dapat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admin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 </a:t>
            </a:r>
            <a:r>
              <a:rPr lang="en-AU" sz="5400" dirty="0" err="1">
                <a:effectLst/>
              </a:rPr>
              <a:t>yaitu</a:t>
            </a:r>
            <a:r>
              <a:rPr lang="en-AU" sz="5400" dirty="0">
                <a:effectLst/>
              </a:rPr>
              <a:t> admin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login </a:t>
            </a:r>
            <a:r>
              <a:rPr lang="en-AU" sz="5400" dirty="0" err="1">
                <a:effectLst/>
              </a:rPr>
              <a:t>terlebih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dahulu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ke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dalam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website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melihat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notifikasi</a:t>
            </a:r>
            <a:r>
              <a:rPr lang="en-AU" sz="5400" dirty="0">
                <a:effectLst/>
              </a:rPr>
              <a:t> status </a:t>
            </a:r>
            <a:r>
              <a:rPr lang="en-AU" sz="5400" dirty="0" err="1">
                <a:effectLst/>
              </a:rPr>
              <a:t>apakah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voters </a:t>
            </a:r>
            <a:r>
              <a:rPr lang="en-AU" sz="5400" dirty="0" err="1">
                <a:effectLst/>
              </a:rPr>
              <a:t>telah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voting </a:t>
            </a:r>
            <a:r>
              <a:rPr lang="en-AU" sz="5400" dirty="0" err="1">
                <a:effectLst/>
              </a:rPr>
              <a:t>atau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tidak</a:t>
            </a:r>
            <a:r>
              <a:rPr lang="en-AU" sz="5400" dirty="0">
                <a:effectLst/>
              </a:rPr>
              <a:t>. </a:t>
            </a:r>
            <a:r>
              <a:rPr lang="en-AU" sz="5400" dirty="0" err="1">
                <a:effectLst/>
              </a:rPr>
              <a:t>Apabila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user </a:t>
            </a:r>
            <a:r>
              <a:rPr lang="en-AU" sz="5400" dirty="0" err="1">
                <a:effectLst/>
              </a:rPr>
              <a:t>telah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voting </a:t>
            </a:r>
            <a:r>
              <a:rPr lang="en-AU" sz="5400" dirty="0" err="1">
                <a:effectLst/>
              </a:rPr>
              <a:t>maka</a:t>
            </a:r>
            <a:r>
              <a:rPr lang="en-AU" sz="5400" dirty="0">
                <a:effectLst/>
              </a:rPr>
              <a:t> admin </a:t>
            </a:r>
            <a:r>
              <a:rPr lang="en-AU" sz="5400" dirty="0" err="1">
                <a:effectLst/>
              </a:rPr>
              <a:t>akan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mengirimkan</a:t>
            </a:r>
            <a:r>
              <a:rPr lang="en-AU" sz="5400" dirty="0">
                <a:effectLst/>
              </a:rPr>
              <a:t> email.</a:t>
            </a:r>
            <a:endParaRPr lang="en-US" sz="5400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846" y="7481454"/>
            <a:ext cx="13292788" cy="57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44437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34440" y="1097280"/>
            <a:ext cx="21717000" cy="11612880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Voting</a:t>
            </a:r>
          </a:p>
          <a:p>
            <a:pPr marL="0" indent="0">
              <a:buNone/>
            </a:pPr>
            <a:endParaRPr lang="en-ID" dirty="0" smtClean="0"/>
          </a:p>
          <a:p>
            <a:pPr marL="0" indent="0" algn="just">
              <a:buNone/>
            </a:pPr>
            <a:r>
              <a:rPr lang="en-AU" sz="5400" i="1" dirty="0">
                <a:effectLst/>
              </a:rPr>
              <a:t>Business process </a:t>
            </a:r>
            <a:r>
              <a:rPr lang="en-AU" sz="5400" dirty="0" err="1">
                <a:effectLst/>
              </a:rPr>
              <a:t>cetak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hasil</a:t>
            </a:r>
            <a:r>
              <a:rPr lang="en-AU" sz="5400" dirty="0">
                <a:effectLst/>
              </a:rPr>
              <a:t> voting </a:t>
            </a:r>
            <a:r>
              <a:rPr lang="en-AU" sz="5400" dirty="0" err="1" smtClean="0">
                <a:effectLst/>
              </a:rPr>
              <a:t>hanya</a:t>
            </a:r>
            <a:r>
              <a:rPr lang="en-AU" sz="5400" dirty="0" smtClean="0">
                <a:effectLst/>
              </a:rPr>
              <a:t> </a:t>
            </a:r>
            <a:r>
              <a:rPr lang="en-AU" sz="5400" dirty="0" err="1" smtClean="0">
                <a:effectLst/>
              </a:rPr>
              <a:t>dapat</a:t>
            </a:r>
            <a:r>
              <a:rPr lang="en-AU" sz="5400" dirty="0" smtClean="0">
                <a:effectLst/>
              </a:rPr>
              <a:t> </a:t>
            </a:r>
            <a:r>
              <a:rPr lang="en-AU" sz="5400" dirty="0" err="1">
                <a:effectLst/>
              </a:rPr>
              <a:t>dilakukan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oleh</a:t>
            </a:r>
            <a:r>
              <a:rPr lang="en-AU" sz="5400" dirty="0">
                <a:effectLst/>
              </a:rPr>
              <a:t> </a:t>
            </a:r>
            <a:r>
              <a:rPr lang="en-AU" sz="5400" dirty="0" smtClean="0">
                <a:effectLst/>
              </a:rPr>
              <a:t>admin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>
                <a:effectLst/>
              </a:rPr>
              <a:t> Voting Online </a:t>
            </a:r>
            <a:r>
              <a:rPr lang="en-AU" sz="5400" dirty="0" err="1">
                <a:effectLst/>
              </a:rPr>
              <a:t>yaitu</a:t>
            </a:r>
            <a:r>
              <a:rPr lang="en-AU" sz="5400" dirty="0">
                <a:effectLst/>
              </a:rPr>
              <a:t> </a:t>
            </a:r>
            <a:r>
              <a:rPr lang="en-AU" sz="5400" dirty="0" smtClean="0">
                <a:effectLst/>
              </a:rPr>
              <a:t>admin</a:t>
            </a:r>
            <a:r>
              <a:rPr lang="en-AU" sz="5400" i="1" dirty="0" smtClean="0">
                <a:effectLst/>
              </a:rPr>
              <a:t> </a:t>
            </a:r>
            <a:r>
              <a:rPr lang="en-AU" sz="5400" dirty="0" err="1">
                <a:effectLst/>
              </a:rPr>
              <a:t>melakukan</a:t>
            </a:r>
            <a:r>
              <a:rPr lang="en-AU" sz="5400" dirty="0">
                <a:effectLst/>
              </a:rPr>
              <a:t> </a:t>
            </a:r>
            <a:r>
              <a:rPr lang="en-AU" sz="5400" i="1" dirty="0">
                <a:effectLst/>
              </a:rPr>
              <a:t>login </a:t>
            </a:r>
            <a:r>
              <a:rPr lang="en-AU" sz="5400" dirty="0" err="1">
                <a:effectLst/>
              </a:rPr>
              <a:t>terlebih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dahulu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kemudian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mengunduh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hasil</a:t>
            </a:r>
            <a:r>
              <a:rPr lang="en-AU" sz="5400" dirty="0">
                <a:effectLst/>
              </a:rPr>
              <a:t> voting </a:t>
            </a:r>
            <a:r>
              <a:rPr lang="en-AU" sz="5400" dirty="0" err="1">
                <a:effectLst/>
              </a:rPr>
              <a:t>dari</a:t>
            </a:r>
            <a:r>
              <a:rPr lang="en-AU" sz="5400" dirty="0">
                <a:effectLst/>
              </a:rPr>
              <a:t> </a:t>
            </a:r>
            <a:r>
              <a:rPr lang="en-AU" sz="5400" dirty="0" err="1">
                <a:effectLst/>
              </a:rPr>
              <a:t>sistem</a:t>
            </a:r>
            <a:r>
              <a:rPr lang="en-AU" sz="5400" dirty="0" smtClean="0">
                <a:effectLst/>
              </a:rPr>
              <a:t>.</a:t>
            </a:r>
          </a:p>
          <a:p>
            <a:pPr marL="0" indent="0" algn="just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540" y="6123709"/>
            <a:ext cx="14020800" cy="658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061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/>
          </p:cNvSpPr>
          <p:nvPr>
            <p:ph type="title"/>
          </p:nvPr>
        </p:nvSpPr>
        <p:spPr>
          <a:xfrm>
            <a:off x="3448446" y="997528"/>
            <a:ext cx="17487108" cy="18288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id-ID" dirty="0"/>
              <a:t>Fungsi Utama Aplikasi</a:t>
            </a:r>
            <a:endParaRPr dirty="0"/>
          </a:p>
        </p:txBody>
      </p:sp>
      <p:sp>
        <p:nvSpPr>
          <p:cNvPr id="352" name="Shape 352"/>
          <p:cNvSpPr>
            <a:spLocks noGrp="1"/>
          </p:cNvSpPr>
          <p:nvPr>
            <p:ph type="body" sz="half" idx="1"/>
          </p:nvPr>
        </p:nvSpPr>
        <p:spPr>
          <a:xfrm>
            <a:off x="3334940" y="3602182"/>
            <a:ext cx="17714120" cy="917171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just"/>
            <a:r>
              <a:rPr lang="en-ID" sz="5100" dirty="0" err="1" smtClean="0">
                <a:effectLst/>
              </a:rPr>
              <a:t>Fungsi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utama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dari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sistem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yaitu</a:t>
            </a:r>
            <a:r>
              <a:rPr lang="en-ID" sz="5100" dirty="0" smtClean="0">
                <a:effectLst/>
              </a:rPr>
              <a:t> :</a:t>
            </a:r>
          </a:p>
          <a:p>
            <a:pPr marL="0" indent="0" algn="just">
              <a:buNone/>
            </a:pPr>
            <a:endParaRPr lang="en-ID" sz="5100" dirty="0" smtClean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 smtClean="0">
                <a:effectLst/>
              </a:rPr>
              <a:t>Menampilkan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fungsi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autentikasi</a:t>
            </a:r>
            <a:r>
              <a:rPr lang="en-ID" sz="5100" dirty="0" smtClean="0">
                <a:effectLst/>
              </a:rPr>
              <a:t>, </a:t>
            </a:r>
            <a:r>
              <a:rPr lang="en-ID" sz="5100" dirty="0" err="1" smtClean="0">
                <a:effectLst/>
              </a:rPr>
              <a:t>untuk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mengakses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sistem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perlu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melakukan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registrasi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atau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memiliki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akun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terlebih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dahulu</a:t>
            </a:r>
            <a:r>
              <a:rPr lang="en-ID" sz="5100" dirty="0" smtClean="0">
                <a:effectLst/>
              </a:rPr>
              <a:t> agar </a:t>
            </a:r>
            <a:r>
              <a:rPr lang="en-ID" sz="5100" dirty="0" err="1" smtClean="0">
                <a:effectLst/>
              </a:rPr>
              <a:t>dapat</a:t>
            </a:r>
            <a:r>
              <a:rPr lang="en-ID" sz="5100" dirty="0" smtClean="0">
                <a:effectLst/>
              </a:rPr>
              <a:t> login </a:t>
            </a:r>
            <a:r>
              <a:rPr lang="en-ID" sz="5100" dirty="0" err="1" smtClean="0">
                <a:effectLst/>
              </a:rPr>
              <a:t>dan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melakukan</a:t>
            </a:r>
            <a:r>
              <a:rPr lang="en-ID" sz="5100" dirty="0" smtClean="0">
                <a:effectLst/>
              </a:rPr>
              <a:t> voting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 smtClean="0">
                <a:effectLst/>
              </a:rPr>
              <a:t>Menampilkan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daftar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calon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kepala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desa</a:t>
            </a:r>
            <a:r>
              <a:rPr lang="en-ID" sz="5100" dirty="0" smtClean="0">
                <a:effectLst/>
              </a:rPr>
              <a:t>, </a:t>
            </a:r>
            <a:r>
              <a:rPr lang="en-ID" sz="5100" dirty="0" err="1" smtClean="0">
                <a:effectLst/>
              </a:rPr>
              <a:t>sistem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mampu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menampilkan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daftar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calon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kepala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desa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dengan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melihat</a:t>
            </a:r>
            <a:r>
              <a:rPr lang="en-ID" sz="5100" dirty="0" smtClean="0">
                <a:effectLst/>
              </a:rPr>
              <a:t> di </a:t>
            </a:r>
            <a:r>
              <a:rPr lang="en-ID" sz="5100" dirty="0" err="1" smtClean="0">
                <a:effectLst/>
              </a:rPr>
              <a:t>fitur</a:t>
            </a:r>
            <a:r>
              <a:rPr lang="en-ID" sz="5100" dirty="0" smtClean="0">
                <a:effectLst/>
              </a:rPr>
              <a:t> yang di </a:t>
            </a:r>
            <a:r>
              <a:rPr lang="en-ID" sz="5100" dirty="0" err="1" smtClean="0">
                <a:effectLst/>
              </a:rPr>
              <a:t>sediakan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sistem</a:t>
            </a:r>
            <a:endParaRPr lang="en-ID" sz="5100" dirty="0" smtClean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 smtClean="0">
                <a:effectLst/>
              </a:rPr>
              <a:t>Melakukan</a:t>
            </a:r>
            <a:r>
              <a:rPr lang="en-ID" sz="5100" dirty="0" smtClean="0">
                <a:effectLst/>
              </a:rPr>
              <a:t> voting </a:t>
            </a:r>
            <a:r>
              <a:rPr lang="en-ID" sz="5100" dirty="0" err="1" smtClean="0">
                <a:effectLst/>
              </a:rPr>
              <a:t>secara</a:t>
            </a:r>
            <a:r>
              <a:rPr lang="en-ID" sz="5100" dirty="0" smtClean="0">
                <a:effectLst/>
              </a:rPr>
              <a:t> online </a:t>
            </a:r>
            <a:r>
              <a:rPr lang="en-ID" sz="5100" dirty="0" err="1" smtClean="0">
                <a:effectLst/>
              </a:rPr>
              <a:t>dengan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mudah</a:t>
            </a:r>
            <a:endParaRPr lang="en-ID" sz="5100" dirty="0" smtClean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>
                <a:effectLst/>
              </a:rPr>
              <a:t>M</a:t>
            </a:r>
            <a:r>
              <a:rPr lang="en-ID" sz="5100" dirty="0" err="1" smtClean="0">
                <a:effectLst/>
              </a:rPr>
              <a:t>elakukan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>
                <a:effectLst/>
              </a:rPr>
              <a:t>penghitungan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otomatis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terhadap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suara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kepada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calon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kepala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desa</a:t>
            </a:r>
            <a:r>
              <a:rPr lang="en-ID" sz="5100" dirty="0">
                <a:effectLst/>
              </a:rPr>
              <a:t> yang </a:t>
            </a:r>
            <a:r>
              <a:rPr lang="en-ID" sz="5100" dirty="0" err="1">
                <a:effectLst/>
              </a:rPr>
              <a:t>dipilih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oleh</a:t>
            </a:r>
            <a:r>
              <a:rPr lang="en-ID" sz="5100" dirty="0">
                <a:effectLst/>
              </a:rPr>
              <a:t> </a:t>
            </a:r>
            <a:r>
              <a:rPr lang="en-ID" sz="5100" dirty="0" err="1" smtClean="0">
                <a:effectLst/>
              </a:rPr>
              <a:t>masyarakat</a:t>
            </a:r>
            <a:r>
              <a:rPr lang="en-ID" sz="5100" dirty="0" smtClean="0">
                <a:effectLst/>
              </a:rPr>
              <a:t>, </a:t>
            </a:r>
            <a:r>
              <a:rPr lang="en-ID" sz="5100" dirty="0" err="1" smtClean="0">
                <a:effectLst/>
              </a:rPr>
              <a:t>penghitungan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masuk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otomatis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ketika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seorang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melakukan</a:t>
            </a:r>
            <a:r>
              <a:rPr lang="en-ID" sz="5100" dirty="0" smtClean="0">
                <a:effectLst/>
              </a:rPr>
              <a:t> voting </a:t>
            </a:r>
            <a:r>
              <a:rPr lang="en-ID" sz="5100" dirty="0" err="1" smtClean="0">
                <a:effectLst/>
              </a:rPr>
              <a:t>kepada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satu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calon</a:t>
            </a:r>
            <a:endParaRPr lang="en-ID" sz="5100" dirty="0" smtClean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 smtClean="0">
                <a:effectLst/>
              </a:rPr>
              <a:t>Menampilkan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grafik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hasil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akhir</a:t>
            </a:r>
            <a:r>
              <a:rPr lang="en-ID" sz="5100" dirty="0" smtClean="0">
                <a:effectLst/>
              </a:rPr>
              <a:t> voting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>
                <a:effectLst/>
              </a:rPr>
              <a:t>M</a:t>
            </a:r>
            <a:r>
              <a:rPr lang="en-ID" sz="5100" dirty="0" err="1" smtClean="0">
                <a:effectLst/>
              </a:rPr>
              <a:t>encetak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>
                <a:effectLst/>
              </a:rPr>
              <a:t>hasil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akhir</a:t>
            </a:r>
            <a:r>
              <a:rPr lang="en-ID" sz="5100" dirty="0">
                <a:effectLst/>
              </a:rPr>
              <a:t> voting (</a:t>
            </a:r>
            <a:r>
              <a:rPr lang="en-ID" sz="5100" i="1" dirty="0">
                <a:effectLst/>
              </a:rPr>
              <a:t>report </a:t>
            </a:r>
            <a:r>
              <a:rPr lang="en-ID" sz="5100" dirty="0">
                <a:effectLst/>
              </a:rPr>
              <a:t>pdf</a:t>
            </a:r>
            <a:r>
              <a:rPr lang="en-ID" sz="5100" dirty="0" smtClean="0">
                <a:effectLst/>
              </a:rPr>
              <a:t>), </a:t>
            </a:r>
            <a:r>
              <a:rPr lang="en-ID" sz="5100" dirty="0" err="1" smtClean="0">
                <a:effectLst/>
              </a:rPr>
              <a:t>cetak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hasil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akhir</a:t>
            </a:r>
            <a:r>
              <a:rPr lang="en-ID" sz="5100" dirty="0" smtClean="0">
                <a:effectLst/>
              </a:rPr>
              <a:t> voting </a:t>
            </a:r>
            <a:r>
              <a:rPr lang="en-ID" sz="5100" dirty="0" err="1" smtClean="0">
                <a:effectLst/>
              </a:rPr>
              <a:t>dilakukan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apabila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pemilihan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sudah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selesai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kemudian</a:t>
            </a:r>
            <a:r>
              <a:rPr lang="en-ID" sz="5100" dirty="0" smtClean="0">
                <a:effectLst/>
              </a:rPr>
              <a:t> admin </a:t>
            </a:r>
            <a:r>
              <a:rPr lang="en-ID" sz="5100" dirty="0" err="1" smtClean="0">
                <a:effectLst/>
              </a:rPr>
              <a:t>dapat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mencetak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hasil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akhir</a:t>
            </a:r>
            <a:r>
              <a:rPr lang="en-ID" sz="5100" dirty="0" smtClean="0">
                <a:effectLst/>
              </a:rPr>
              <a:t> voting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D" sz="5100" dirty="0" err="1" smtClean="0">
                <a:effectLst/>
              </a:rPr>
              <a:t>Mengirimkan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>
                <a:effectLst/>
              </a:rPr>
              <a:t>email </a:t>
            </a:r>
            <a:r>
              <a:rPr lang="en-ID" sz="5100" dirty="0" err="1">
                <a:effectLst/>
              </a:rPr>
              <a:t>kepada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masyarakat</a:t>
            </a:r>
            <a:r>
              <a:rPr lang="en-ID" sz="5100" dirty="0">
                <a:effectLst/>
              </a:rPr>
              <a:t> yang </a:t>
            </a:r>
            <a:r>
              <a:rPr lang="en-ID" sz="5100" dirty="0" err="1">
                <a:effectLst/>
              </a:rPr>
              <a:t>telah</a:t>
            </a:r>
            <a:r>
              <a:rPr lang="en-ID" sz="5100" dirty="0">
                <a:effectLst/>
              </a:rPr>
              <a:t> </a:t>
            </a:r>
            <a:r>
              <a:rPr lang="en-ID" sz="5100" dirty="0" err="1">
                <a:effectLst/>
              </a:rPr>
              <a:t>melakukan</a:t>
            </a:r>
            <a:r>
              <a:rPr lang="en-ID" sz="5100" dirty="0">
                <a:effectLst/>
              </a:rPr>
              <a:t> </a:t>
            </a:r>
            <a:r>
              <a:rPr lang="en-ID" sz="5100" dirty="0" err="1" smtClean="0">
                <a:effectLst/>
              </a:rPr>
              <a:t>pemilihan</a:t>
            </a:r>
            <a:r>
              <a:rPr lang="en-ID" sz="5100" dirty="0" smtClean="0">
                <a:effectLst/>
              </a:rPr>
              <a:t>, </a:t>
            </a:r>
            <a:r>
              <a:rPr lang="en-ID" sz="5100" dirty="0" err="1" smtClean="0">
                <a:effectLst/>
              </a:rPr>
              <a:t>mengirim</a:t>
            </a:r>
            <a:r>
              <a:rPr lang="en-ID" sz="5100" dirty="0" smtClean="0">
                <a:effectLst/>
              </a:rPr>
              <a:t> email </a:t>
            </a:r>
            <a:r>
              <a:rPr lang="en-ID" sz="5100" dirty="0" err="1" smtClean="0">
                <a:effectLst/>
              </a:rPr>
              <a:t>dilakukan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oleh</a:t>
            </a:r>
            <a:r>
              <a:rPr lang="en-ID" sz="5100" dirty="0" smtClean="0">
                <a:effectLst/>
              </a:rPr>
              <a:t> admin </a:t>
            </a:r>
            <a:r>
              <a:rPr lang="en-ID" sz="5100" dirty="0" err="1" smtClean="0">
                <a:effectLst/>
              </a:rPr>
              <a:t>kepada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warga</a:t>
            </a:r>
            <a:r>
              <a:rPr lang="en-ID" sz="5100" dirty="0" smtClean="0">
                <a:effectLst/>
              </a:rPr>
              <a:t> yang </a:t>
            </a:r>
            <a:r>
              <a:rPr lang="en-ID" sz="5100" dirty="0" err="1" smtClean="0">
                <a:effectLst/>
              </a:rPr>
              <a:t>telah</a:t>
            </a:r>
            <a:r>
              <a:rPr lang="en-ID" sz="5100" dirty="0" smtClean="0">
                <a:effectLst/>
              </a:rPr>
              <a:t> </a:t>
            </a:r>
            <a:r>
              <a:rPr lang="en-ID" sz="5100" dirty="0" err="1" smtClean="0">
                <a:effectLst/>
              </a:rPr>
              <a:t>melakukan</a:t>
            </a:r>
            <a:r>
              <a:rPr lang="en-ID" sz="5100" dirty="0" smtClean="0">
                <a:effectLst/>
              </a:rPr>
              <a:t> voting</a:t>
            </a:r>
            <a:endParaRPr lang="en-US" sz="5100" i="1" dirty="0">
              <a:effectLst/>
            </a:endParaRPr>
          </a:p>
          <a:p>
            <a:pPr marL="0" indent="0">
              <a:buNone/>
            </a:pPr>
            <a:endParaRPr lang="en-US" i="1" dirty="0">
              <a:effectLst/>
            </a:endParaRPr>
          </a:p>
          <a:p>
            <a:endParaRPr lang="en-ID" dirty="0">
              <a:effectLst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id-ID" dirty="0"/>
              <a:t>Spesifikasi User </a:t>
            </a:r>
            <a:endParaRPr dirty="0"/>
          </a:p>
        </p:txBody>
      </p:sp>
      <p:sp>
        <p:nvSpPr>
          <p:cNvPr id="352" name="Shape 352"/>
          <p:cNvSpPr>
            <a:spLocks noGrp="1"/>
          </p:cNvSpPr>
          <p:nvPr>
            <p:ph type="body" sz="half" idx="1"/>
          </p:nvPr>
        </p:nvSpPr>
        <p:spPr>
          <a:xfrm>
            <a:off x="3334940" y="4649102"/>
            <a:ext cx="17714120" cy="819821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indent="0" algn="just">
              <a:buNone/>
            </a:pPr>
            <a:r>
              <a:rPr lang="en-ID" sz="5800" i="1" dirty="0" smtClean="0"/>
              <a:t>User</a:t>
            </a:r>
            <a:r>
              <a:rPr lang="en-ID" sz="5800" dirty="0" smtClean="0"/>
              <a:t> 1 : </a:t>
            </a:r>
            <a:r>
              <a:rPr lang="en-ID" sz="5800" dirty="0" err="1" smtClean="0"/>
              <a:t>Peserta</a:t>
            </a:r>
            <a:r>
              <a:rPr lang="en-ID" sz="5800" dirty="0" smtClean="0"/>
              <a:t> voting</a:t>
            </a:r>
          </a:p>
          <a:p>
            <a:pPr marL="0" indent="0" algn="just">
              <a:buNone/>
            </a:pPr>
            <a:endParaRPr lang="en-ID" dirty="0" smtClean="0"/>
          </a:p>
          <a:p>
            <a:pPr algn="just"/>
            <a:r>
              <a:rPr lang="en-US" i="1" dirty="0" smtClean="0"/>
              <a:t>Description </a:t>
            </a:r>
            <a:r>
              <a:rPr lang="en-US" i="1" dirty="0"/>
              <a:t>of </a:t>
            </a:r>
            <a:r>
              <a:rPr lang="en-US" i="1" dirty="0" smtClean="0"/>
              <a:t>user</a:t>
            </a:r>
            <a:r>
              <a:rPr lang="en-US" dirty="0"/>
              <a:t>	</a:t>
            </a:r>
            <a:r>
              <a:rPr lang="en-US" dirty="0" smtClean="0"/>
              <a:t>	: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smtClean="0"/>
              <a:t>voting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smtClean="0"/>
              <a:t>				  voting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i="1" dirty="0"/>
              <a:t>event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 </a:t>
            </a:r>
            <a:r>
              <a:rPr lang="en-US" dirty="0" smtClean="0"/>
              <a:t>					  </a:t>
            </a:r>
            <a:r>
              <a:rPr lang="en-US" dirty="0" err="1" smtClean="0"/>
              <a:t>dilaksanakan</a:t>
            </a:r>
            <a:endParaRPr lang="en-US" dirty="0" smtClean="0"/>
          </a:p>
          <a:p>
            <a:pPr algn="just"/>
            <a:r>
              <a:rPr lang="en-US" i="1" dirty="0"/>
              <a:t>R</a:t>
            </a:r>
            <a:r>
              <a:rPr lang="en-US" i="1" dirty="0" smtClean="0"/>
              <a:t>ole</a:t>
            </a:r>
            <a:r>
              <a:rPr lang="en-US" i="1" dirty="0"/>
              <a:t>	</a:t>
            </a:r>
            <a:r>
              <a:rPr lang="en-US" dirty="0"/>
              <a:t>		</a:t>
            </a:r>
            <a:r>
              <a:rPr lang="en-US" dirty="0" smtClean="0"/>
              <a:t>	: </a:t>
            </a:r>
            <a:r>
              <a:rPr lang="en-US" dirty="0" err="1"/>
              <a:t>Peserta</a:t>
            </a:r>
            <a:r>
              <a:rPr lang="en-US" dirty="0"/>
              <a:t> v</a:t>
            </a:r>
            <a:r>
              <a:rPr lang="en-US" dirty="0" smtClean="0"/>
              <a:t>oting</a:t>
            </a:r>
          </a:p>
          <a:p>
            <a:pPr algn="just"/>
            <a:r>
              <a:rPr lang="en-US" i="1" dirty="0" err="1" smtClean="0"/>
              <a:t>Prerequisit</a:t>
            </a:r>
            <a:r>
              <a:rPr lang="en-US" i="1" dirty="0"/>
              <a:t>	</a:t>
            </a:r>
            <a:r>
              <a:rPr lang="en-US" dirty="0"/>
              <a:t>	</a:t>
            </a:r>
            <a:r>
              <a:rPr lang="en-US" dirty="0" smtClean="0"/>
              <a:t>	: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smtClean="0"/>
              <a:t>voting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i="1" dirty="0"/>
              <a:t>login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smtClean="0"/>
              <a:t>					  </a:t>
            </a:r>
            <a:r>
              <a:rPr lang="en-US" dirty="0" err="1" smtClean="0"/>
              <a:t>sistem</a:t>
            </a:r>
            <a:endParaRPr lang="en-US" dirty="0" smtClean="0"/>
          </a:p>
          <a:p>
            <a:pPr algn="just"/>
            <a:r>
              <a:rPr lang="en-US" i="1" dirty="0" smtClean="0"/>
              <a:t>Task </a:t>
            </a:r>
            <a:r>
              <a:rPr lang="en-US" i="1" dirty="0"/>
              <a:t>description </a:t>
            </a:r>
            <a:r>
              <a:rPr lang="en-US" dirty="0"/>
              <a:t>	</a:t>
            </a:r>
            <a:r>
              <a:rPr lang="en-US" dirty="0" smtClean="0"/>
              <a:t>	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voting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smtClean="0"/>
              <a:t>voting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err="1" smtClean="0"/>
              <a:t>Peserta</a:t>
            </a:r>
            <a:r>
              <a:rPr lang="en-US" dirty="0" smtClean="0"/>
              <a:t> voting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melihat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smtClean="0"/>
              <a:t>di voting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6137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496291"/>
            <a:ext cx="17714120" cy="109728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ID" sz="5800" i="1" dirty="0" smtClean="0">
                <a:effectLst/>
              </a:rPr>
              <a:t>User</a:t>
            </a:r>
            <a:r>
              <a:rPr lang="en-ID" sz="5800" dirty="0" smtClean="0">
                <a:effectLst/>
              </a:rPr>
              <a:t> 2 : Admin</a:t>
            </a:r>
          </a:p>
          <a:p>
            <a:pPr marL="0" indent="0" algn="just">
              <a:buNone/>
            </a:pPr>
            <a:endParaRPr lang="en-US" dirty="0" smtClean="0">
              <a:effectLst/>
            </a:endParaRPr>
          </a:p>
          <a:p>
            <a:pPr algn="just"/>
            <a:r>
              <a:rPr lang="en-US" i="1" dirty="0" smtClean="0">
                <a:effectLst/>
              </a:rPr>
              <a:t>Description </a:t>
            </a:r>
            <a:r>
              <a:rPr lang="en-US" i="1" dirty="0">
                <a:effectLst/>
              </a:rPr>
              <a:t>of User</a:t>
            </a:r>
            <a:r>
              <a:rPr lang="en-US" dirty="0">
                <a:effectLst/>
              </a:rPr>
              <a:t>	: Admin </a:t>
            </a:r>
            <a:r>
              <a:rPr lang="en-US" dirty="0" err="1">
                <a:effectLst/>
              </a:rPr>
              <a:t>berperan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untuk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mengelola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				  </a:t>
            </a:r>
            <a:r>
              <a:rPr lang="en-US" i="1" dirty="0" smtClean="0">
                <a:effectLst/>
              </a:rPr>
              <a:t>event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yang </a:t>
            </a:r>
            <a:r>
              <a:rPr lang="en-US" dirty="0" err="1">
                <a:effectLst/>
              </a:rPr>
              <a:t>akan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dilaksanakan</a:t>
            </a:r>
            <a:endParaRPr lang="en-US" dirty="0" smtClean="0">
              <a:effectLst/>
            </a:endParaRPr>
          </a:p>
          <a:p>
            <a:pPr algn="just"/>
            <a:r>
              <a:rPr lang="en-US" i="1" dirty="0" smtClean="0">
                <a:effectLst/>
              </a:rPr>
              <a:t>Role</a:t>
            </a:r>
            <a:r>
              <a:rPr lang="en-US" i="1" dirty="0">
                <a:effectLst/>
              </a:rPr>
              <a:t>	</a:t>
            </a:r>
            <a:r>
              <a:rPr lang="en-US" dirty="0">
                <a:effectLst/>
              </a:rPr>
              <a:t>		</a:t>
            </a:r>
            <a:r>
              <a:rPr lang="en-US" dirty="0" smtClean="0">
                <a:effectLst/>
              </a:rPr>
              <a:t>	: Admin</a:t>
            </a:r>
          </a:p>
          <a:p>
            <a:pPr algn="just"/>
            <a:r>
              <a:rPr lang="en-US" i="1" dirty="0" err="1" smtClean="0">
                <a:effectLst/>
              </a:rPr>
              <a:t>Prerequisit</a:t>
            </a:r>
            <a:r>
              <a:rPr lang="en-US" dirty="0">
                <a:effectLst/>
              </a:rPr>
              <a:t>		</a:t>
            </a:r>
            <a:r>
              <a:rPr lang="en-US" dirty="0" smtClean="0">
                <a:effectLst/>
              </a:rPr>
              <a:t>	: </a:t>
            </a:r>
            <a:r>
              <a:rPr lang="en-US" dirty="0">
                <a:effectLst/>
              </a:rPr>
              <a:t>Admin </a:t>
            </a:r>
            <a:r>
              <a:rPr lang="en-US" dirty="0" err="1">
                <a:effectLst/>
              </a:rPr>
              <a:t>telah</a:t>
            </a:r>
            <a:r>
              <a:rPr lang="en-US" dirty="0">
                <a:effectLst/>
              </a:rPr>
              <a:t> </a:t>
            </a:r>
            <a:r>
              <a:rPr lang="en-US" i="1" dirty="0">
                <a:effectLst/>
              </a:rPr>
              <a:t>login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ke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sistem</a:t>
            </a:r>
            <a:endParaRPr lang="en-US" dirty="0" smtClean="0">
              <a:effectLst/>
            </a:endParaRPr>
          </a:p>
          <a:p>
            <a:pPr algn="just"/>
            <a:r>
              <a:rPr lang="en-US" i="1" dirty="0" smtClean="0">
                <a:effectLst/>
              </a:rPr>
              <a:t>Task </a:t>
            </a:r>
            <a:r>
              <a:rPr lang="en-US" i="1" dirty="0">
                <a:effectLst/>
              </a:rPr>
              <a:t>description </a:t>
            </a:r>
            <a:r>
              <a:rPr lang="en-US" dirty="0">
                <a:effectLst/>
              </a:rPr>
              <a:t>	</a:t>
            </a:r>
            <a:r>
              <a:rPr lang="en-US" dirty="0" smtClean="0">
                <a:effectLst/>
              </a:rPr>
              <a:t>	: </a:t>
            </a:r>
            <a:endParaRPr lang="en-US" dirty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effectLst/>
              </a:rPr>
              <a:t>Admin </a:t>
            </a:r>
            <a:r>
              <a:rPr lang="en-US" dirty="0" err="1">
                <a:effectLst/>
              </a:rPr>
              <a:t>dapat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mengubah</a:t>
            </a:r>
            <a:r>
              <a:rPr lang="en-US" dirty="0">
                <a:effectLst/>
              </a:rPr>
              <a:t> data </a:t>
            </a:r>
            <a:r>
              <a:rPr lang="en-US" dirty="0" smtClean="0">
                <a:effectLst/>
              </a:rPr>
              <a:t>voting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effectLst/>
              </a:rPr>
              <a:t>Admin </a:t>
            </a:r>
            <a:r>
              <a:rPr lang="en-US" dirty="0" err="1">
                <a:effectLst/>
              </a:rPr>
              <a:t>dapat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melihat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mencetak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hasil</a:t>
            </a:r>
            <a:r>
              <a:rPr lang="en-US" dirty="0">
                <a:effectLst/>
              </a:rPr>
              <a:t> voting </a:t>
            </a:r>
            <a:r>
              <a:rPr lang="en-US" dirty="0" err="1">
                <a:effectLst/>
              </a:rPr>
              <a:t>berupa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grafik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presentasi</a:t>
            </a:r>
            <a:endParaRPr lang="en-US" dirty="0" smtClean="0">
              <a:effectLst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effectLst/>
              </a:rPr>
              <a:t>Admin </a:t>
            </a:r>
            <a:r>
              <a:rPr lang="en-US" dirty="0" err="1">
                <a:effectLst/>
              </a:rPr>
              <a:t>dapat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melihat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mencetak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rekapitulasi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pengguna</a:t>
            </a:r>
            <a:r>
              <a:rPr lang="en-US" dirty="0">
                <a:effectLst/>
              </a:rPr>
              <a:t> yang </a:t>
            </a:r>
            <a:r>
              <a:rPr lang="en-US" dirty="0" err="1">
                <a:effectLst/>
              </a:rPr>
              <a:t>sudah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melakukan</a:t>
            </a:r>
            <a:r>
              <a:rPr lang="en-US" dirty="0">
                <a:effectLst/>
              </a:rPr>
              <a:t> voting </a:t>
            </a:r>
            <a:r>
              <a:rPr lang="en-US" dirty="0" err="1">
                <a:effectLst/>
              </a:rPr>
              <a:t>dan</a:t>
            </a:r>
            <a:r>
              <a:rPr lang="en-US" dirty="0">
                <a:effectLst/>
              </a:rPr>
              <a:t> yang </a:t>
            </a:r>
            <a:r>
              <a:rPr lang="en-US" dirty="0" err="1">
                <a:effectLst/>
              </a:rPr>
              <a:t>belum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melakukan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voting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125843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 err="1"/>
              <a:t>Pendahuluan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1869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RANCANGAN APLIKASI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3396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xfrm>
            <a:off x="3334939" y="801220"/>
            <a:ext cx="17487108" cy="136009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STRUKTUR HALAMAN </a:t>
            </a:r>
            <a:r>
              <a:rPr lang="id-ID" dirty="0"/>
              <a:t>PRODUK</a:t>
            </a:r>
            <a:endParaRPr dirty="0"/>
          </a:p>
        </p:txBody>
      </p:sp>
      <p:sp>
        <p:nvSpPr>
          <p:cNvPr id="355" name="Shape 355"/>
          <p:cNvSpPr>
            <a:spLocks noGrp="1"/>
          </p:cNvSpPr>
          <p:nvPr>
            <p:ph type="body" sz="half" idx="1"/>
          </p:nvPr>
        </p:nvSpPr>
        <p:spPr>
          <a:xfrm>
            <a:off x="3140975" y="3075709"/>
            <a:ext cx="18887751" cy="1025236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just"/>
            <a:r>
              <a:rPr lang="en-US" dirty="0" err="1" smtClean="0"/>
              <a:t>Pada</a:t>
            </a:r>
            <a:r>
              <a:rPr lang="en-US" dirty="0" smtClean="0"/>
              <a:t> website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halaman</a:t>
            </a:r>
            <a:r>
              <a:rPr lang="en-US" dirty="0" smtClean="0"/>
              <a:t> </a:t>
            </a:r>
            <a:r>
              <a:rPr lang="en-US" i="1" dirty="0" smtClean="0"/>
              <a:t>Home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tampilan</a:t>
            </a:r>
            <a:r>
              <a:rPr lang="en-US" dirty="0" smtClean="0"/>
              <a:t> </a:t>
            </a:r>
            <a:r>
              <a:rPr lang="en-US" dirty="0" err="1" smtClean="0"/>
              <a:t>beranda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endParaRPr lang="en-US" dirty="0" smtClean="0"/>
          </a:p>
          <a:p>
            <a:pPr algn="just"/>
            <a:r>
              <a:rPr lang="en-US" i="1" dirty="0" smtClean="0"/>
              <a:t>Login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i="1" dirty="0" smtClean="0"/>
              <a:t>system</a:t>
            </a:r>
          </a:p>
          <a:p>
            <a:pPr algn="just"/>
            <a:r>
              <a:rPr lang="en-US" dirty="0" err="1"/>
              <a:t>D</a:t>
            </a:r>
            <a:r>
              <a:rPr lang="en-US" dirty="0" err="1" smtClean="0"/>
              <a:t>aftar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mendaftarkan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memilki</a:t>
            </a:r>
            <a:r>
              <a:rPr lang="en-US" dirty="0" smtClean="0"/>
              <a:t> </a:t>
            </a:r>
            <a:r>
              <a:rPr lang="en-US" dirty="0" err="1" smtClean="0"/>
              <a:t>akun</a:t>
            </a:r>
            <a:endParaRPr lang="en-US" dirty="0" smtClean="0"/>
          </a:p>
          <a:p>
            <a:pPr algn="just"/>
            <a:r>
              <a:rPr lang="en-US" dirty="0" smtClean="0"/>
              <a:t>Voting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halaman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voting </a:t>
            </a:r>
          </a:p>
          <a:p>
            <a:pPr algn="just"/>
            <a:r>
              <a:rPr lang="en-US" dirty="0" smtClean="0"/>
              <a:t>Data voting </a:t>
            </a:r>
            <a:r>
              <a:rPr lang="en-US" dirty="0" err="1" smtClean="0"/>
              <a:t>berisi</a:t>
            </a:r>
            <a:r>
              <a:rPr lang="en-US" dirty="0" smtClean="0"/>
              <a:t> data </a:t>
            </a:r>
            <a:r>
              <a:rPr lang="en-US" dirty="0" err="1" smtClean="0"/>
              <a:t>data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voting yang </a:t>
            </a:r>
            <a:r>
              <a:rPr lang="en-US" dirty="0" err="1" smtClean="0"/>
              <a:t>dilakukan</a:t>
            </a:r>
            <a:r>
              <a:rPr lang="en-US" dirty="0" smtClean="0"/>
              <a:t>.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master data voting </a:t>
            </a:r>
            <a:r>
              <a:rPr lang="en-US" dirty="0" err="1" smtClean="0"/>
              <a:t>yakni</a:t>
            </a:r>
            <a:r>
              <a:rPr lang="en-US" dirty="0" smtClean="0"/>
              <a:t> </a:t>
            </a:r>
            <a:r>
              <a:rPr lang="en-US" dirty="0" err="1" smtClean="0"/>
              <a:t>berisi</a:t>
            </a:r>
            <a:r>
              <a:rPr lang="en-US" dirty="0" smtClean="0"/>
              <a:t> data </a:t>
            </a:r>
            <a:r>
              <a:rPr lang="en-US" dirty="0" err="1" smtClean="0"/>
              <a:t>tentang</a:t>
            </a:r>
            <a:r>
              <a:rPr lang="en-US" dirty="0" smtClean="0"/>
              <a:t> voting yang </a:t>
            </a:r>
            <a:r>
              <a:rPr lang="en-US" dirty="0" err="1" smtClean="0"/>
              <a:t>sedang</a:t>
            </a:r>
            <a:r>
              <a:rPr lang="en-US" dirty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berstatus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didalamnya</a:t>
            </a:r>
            <a:r>
              <a:rPr lang="en-US" dirty="0" smtClean="0"/>
              <a:t> juga </a:t>
            </a:r>
            <a:r>
              <a:rPr lang="en-US" dirty="0" err="1" smtClean="0"/>
              <a:t>terdapat</a:t>
            </a:r>
            <a:r>
              <a:rPr lang="en-US" dirty="0" smtClean="0"/>
              <a:t> data </a:t>
            </a:r>
            <a:r>
              <a:rPr lang="en-US" dirty="0" err="1" smtClean="0"/>
              <a:t>terkait</a:t>
            </a:r>
            <a:r>
              <a:rPr lang="en-US" dirty="0" smtClean="0"/>
              <a:t> voting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berstatus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penambahan</a:t>
            </a:r>
            <a:r>
              <a:rPr lang="en-US" dirty="0" smtClean="0"/>
              <a:t>  data voting.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voting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grafik</a:t>
            </a:r>
            <a:r>
              <a:rPr lang="en-US" dirty="0" smtClean="0"/>
              <a:t> </a:t>
            </a:r>
            <a:r>
              <a:rPr lang="en-US" dirty="0" err="1" smtClean="0"/>
              <a:t>presentase</a:t>
            </a:r>
            <a:r>
              <a:rPr lang="en-US" dirty="0" smtClean="0"/>
              <a:t> </a:t>
            </a:r>
            <a:r>
              <a:rPr lang="en-US" dirty="0" err="1" smtClean="0"/>
              <a:t>pemilihan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pemilihan</a:t>
            </a:r>
            <a:r>
              <a:rPr lang="en-US" dirty="0" smtClean="0"/>
              <a:t> </a:t>
            </a:r>
            <a:r>
              <a:rPr lang="en-US" dirty="0" err="1" smtClean="0"/>
              <a:t>kandidat</a:t>
            </a:r>
            <a:r>
              <a:rPr lang="en-US" dirty="0" smtClean="0"/>
              <a:t>. </a:t>
            </a:r>
            <a:r>
              <a:rPr lang="en-US" dirty="0" err="1" smtClean="0"/>
              <a:t>Lalu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rekapitulasi</a:t>
            </a:r>
            <a:r>
              <a:rPr lang="en-US" dirty="0" smtClean="0"/>
              <a:t> voting user </a:t>
            </a:r>
            <a:r>
              <a:rPr lang="en-US" dirty="0" err="1" smtClean="0"/>
              <a:t>berisi</a:t>
            </a:r>
            <a:r>
              <a:rPr lang="en-US" dirty="0" smtClean="0"/>
              <a:t> data user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voting </a:t>
            </a:r>
            <a:r>
              <a:rPr lang="en-US" dirty="0" err="1" smtClean="0"/>
              <a:t>dan</a:t>
            </a:r>
            <a:r>
              <a:rPr lang="en-US" dirty="0" smtClean="0"/>
              <a:t> yang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voting. </a:t>
            </a:r>
          </a:p>
          <a:p>
            <a:pPr algn="just"/>
            <a:r>
              <a:rPr lang="en-US" i="1" dirty="0" smtClean="0"/>
              <a:t>Access Control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i="1" dirty="0" smtClean="0"/>
              <a:t>role , route </a:t>
            </a:r>
            <a:r>
              <a:rPr lang="en-US" dirty="0" err="1" smtClean="0"/>
              <a:t>dan</a:t>
            </a:r>
            <a:r>
              <a:rPr lang="en-US" i="1" dirty="0" smtClean="0"/>
              <a:t> user</a:t>
            </a:r>
            <a:r>
              <a:rPr lang="en-US" dirty="0" smtClean="0"/>
              <a:t>. </a:t>
            </a:r>
            <a:r>
              <a:rPr lang="en-US" dirty="0" err="1" smtClean="0"/>
              <a:t>Dimana</a:t>
            </a:r>
            <a:r>
              <a:rPr lang="en-US" dirty="0" smtClean="0"/>
              <a:t> role </a:t>
            </a:r>
            <a:r>
              <a:rPr lang="en-US" dirty="0" err="1" smtClean="0"/>
              <a:t>berfungsi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mengontrol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route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akses</a:t>
            </a:r>
            <a:r>
              <a:rPr lang="en-US" dirty="0" smtClean="0"/>
              <a:t> </a:t>
            </a:r>
            <a:r>
              <a:rPr lang="en-US" dirty="0" err="1" smtClean="0"/>
              <a:t>url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diakses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role </a:t>
            </a:r>
            <a:r>
              <a:rPr lang="en-US" dirty="0" err="1" smtClean="0"/>
              <a:t>tertentu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system. Route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url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diakses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system  </a:t>
            </a:r>
            <a:r>
              <a:rPr lang="en-US" dirty="0" err="1" smtClean="0"/>
              <a:t>dan</a:t>
            </a:r>
            <a:r>
              <a:rPr lang="en-US" dirty="0" smtClean="0"/>
              <a:t> user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dibangun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82915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173" y="552304"/>
            <a:ext cx="17487108" cy="1964533"/>
          </a:xfrm>
        </p:spPr>
        <p:txBody>
          <a:bodyPr/>
          <a:lstStyle/>
          <a:p>
            <a:r>
              <a:rPr lang="en-US" dirty="0" smtClean="0"/>
              <a:t>Site Map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90161" y="3208230"/>
            <a:ext cx="21217984" cy="948253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309" y="3208230"/>
            <a:ext cx="21446836" cy="94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1085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PROYEK TAHAP III</a:t>
            </a:r>
          </a:p>
        </p:txBody>
      </p:sp>
      <p:sp>
        <p:nvSpPr>
          <p:cNvPr id="355" name="Shape 355"/>
          <p:cNvSpPr>
            <a:spLocks noGrp="1"/>
          </p:cNvSpPr>
          <p:nvPr>
            <p:ph type="body" sz="half" idx="1"/>
          </p:nvPr>
        </p:nvSpPr>
        <p:spPr>
          <a:xfrm>
            <a:off x="3334940" y="4649102"/>
            <a:ext cx="17714120" cy="820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just"/>
            <a:endParaRPr lang="en-ID" dirty="0" smtClean="0"/>
          </a:p>
          <a:p>
            <a:pPr algn="just"/>
            <a:r>
              <a:rPr lang="en-ID" dirty="0" err="1" smtClean="0"/>
              <a:t>Tahapan</a:t>
            </a:r>
            <a:r>
              <a:rPr lang="en-ID" dirty="0" smtClean="0"/>
              <a:t>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pembuatan</a:t>
            </a:r>
            <a:r>
              <a:rPr lang="en-ID" dirty="0" smtClean="0"/>
              <a:t> </a:t>
            </a:r>
            <a:r>
              <a:rPr lang="en-ID" dirty="0" err="1" smtClean="0"/>
              <a:t>proyek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dimulai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pembuatan</a:t>
            </a:r>
            <a:r>
              <a:rPr lang="en-ID" dirty="0" smtClean="0"/>
              <a:t> </a:t>
            </a:r>
            <a:r>
              <a:rPr lang="en-ID" dirty="0" err="1" smtClean="0"/>
              <a:t>desain</a:t>
            </a:r>
            <a:r>
              <a:rPr lang="en-ID" dirty="0" smtClean="0"/>
              <a:t> </a:t>
            </a:r>
            <a:r>
              <a:rPr lang="en-ID" i="1" dirty="0" smtClean="0"/>
              <a:t>user interface</a:t>
            </a:r>
            <a:r>
              <a:rPr lang="en-ID" dirty="0" smtClean="0"/>
              <a:t> </a:t>
            </a:r>
            <a:r>
              <a:rPr lang="en-ID" dirty="0" err="1" smtClean="0"/>
              <a:t>nya</a:t>
            </a:r>
            <a:r>
              <a:rPr lang="en-ID" dirty="0" smtClean="0"/>
              <a:t>, </a:t>
            </a:r>
            <a:r>
              <a:rPr lang="en-ID" i="1" dirty="0" smtClean="0"/>
              <a:t>developer </a:t>
            </a:r>
            <a:r>
              <a:rPr lang="en-ID" dirty="0" err="1" smtClean="0"/>
              <a:t>mengusulkan</a:t>
            </a:r>
            <a:r>
              <a:rPr lang="en-ID" dirty="0" smtClean="0"/>
              <a:t> </a:t>
            </a:r>
            <a:r>
              <a:rPr lang="en-ID" dirty="0" err="1" smtClean="0"/>
              <a:t>beberapa</a:t>
            </a:r>
            <a:r>
              <a:rPr lang="en-ID" dirty="0" smtClean="0"/>
              <a:t> </a:t>
            </a:r>
            <a:r>
              <a:rPr lang="en-ID" dirty="0" err="1" smtClean="0"/>
              <a:t>desain</a:t>
            </a:r>
            <a:r>
              <a:rPr lang="en-ID" dirty="0" smtClean="0"/>
              <a:t> </a:t>
            </a:r>
            <a:r>
              <a:rPr lang="en-ID" i="1" dirty="0" smtClean="0"/>
              <a:t>user interface</a:t>
            </a:r>
            <a:r>
              <a:rPr lang="en-ID" dirty="0" smtClean="0"/>
              <a:t> yang </a:t>
            </a:r>
            <a:r>
              <a:rPr lang="en-ID" dirty="0" err="1" smtClean="0"/>
              <a:t>akan</a:t>
            </a:r>
            <a:r>
              <a:rPr lang="en-ID" dirty="0" smtClean="0"/>
              <a:t> di </a:t>
            </a:r>
            <a:r>
              <a:rPr lang="en-ID" dirty="0" err="1" smtClean="0"/>
              <a:t>implementasikan</a:t>
            </a:r>
            <a:r>
              <a:rPr lang="en-ID" dirty="0" smtClean="0"/>
              <a:t>,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dirty="0" err="1" smtClean="0"/>
              <a:t>mendapat</a:t>
            </a:r>
            <a:r>
              <a:rPr lang="en-ID" dirty="0" smtClean="0"/>
              <a:t> </a:t>
            </a:r>
            <a:r>
              <a:rPr lang="en-ID" dirty="0" err="1" smtClean="0"/>
              <a:t>desain</a:t>
            </a:r>
            <a:r>
              <a:rPr lang="en-ID" dirty="0" smtClean="0"/>
              <a:t> </a:t>
            </a:r>
            <a:r>
              <a:rPr lang="en-ID" i="1" dirty="0" smtClean="0"/>
              <a:t>developer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mengembangkan</a:t>
            </a:r>
            <a:r>
              <a:rPr lang="en-ID" dirty="0" smtClean="0"/>
              <a:t> </a:t>
            </a:r>
            <a:r>
              <a:rPr lang="en-ID" dirty="0" err="1" smtClean="0"/>
              <a:t>desain</a:t>
            </a:r>
            <a:r>
              <a:rPr lang="en-ID" dirty="0" smtClean="0"/>
              <a:t> </a:t>
            </a:r>
            <a:r>
              <a:rPr lang="en-ID" dirty="0" err="1" smtClean="0"/>
              <a:t>tersebut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mengerjakan</a:t>
            </a:r>
            <a:r>
              <a:rPr lang="en-ID" dirty="0" smtClean="0"/>
              <a:t> </a:t>
            </a:r>
            <a:r>
              <a:rPr lang="en-ID" dirty="0" err="1" smtClean="0"/>
              <a:t>implementasi</a:t>
            </a:r>
            <a:r>
              <a:rPr lang="en-ID" dirty="0" smtClean="0"/>
              <a:t> </a:t>
            </a:r>
            <a:r>
              <a:rPr lang="en-ID" dirty="0" err="1" smtClean="0"/>
              <a:t>fungsi-fungsi</a:t>
            </a:r>
            <a:r>
              <a:rPr lang="en-ID" dirty="0" smtClean="0"/>
              <a:t>. </a:t>
            </a:r>
            <a:r>
              <a:rPr lang="en-ID" dirty="0" err="1" smtClean="0"/>
              <a:t>Hasil</a:t>
            </a:r>
            <a:r>
              <a:rPr lang="en-ID" dirty="0" smtClean="0"/>
              <a:t> </a:t>
            </a:r>
            <a:r>
              <a:rPr lang="en-ID" dirty="0" err="1" smtClean="0"/>
              <a:t>uji</a:t>
            </a:r>
            <a:r>
              <a:rPr lang="en-ID" dirty="0" smtClean="0"/>
              <a:t> </a:t>
            </a:r>
            <a:r>
              <a:rPr lang="en-ID" dirty="0" err="1" smtClean="0"/>
              <a:t>produk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dirty="0" err="1" smtClean="0"/>
              <a:t>semua</a:t>
            </a:r>
            <a:r>
              <a:rPr lang="en-ID" dirty="0" smtClean="0"/>
              <a:t> </a:t>
            </a:r>
            <a:r>
              <a:rPr lang="en-ID" dirty="0" err="1" smtClean="0"/>
              <a:t>fungsi</a:t>
            </a:r>
            <a:r>
              <a:rPr lang="en-ID" dirty="0"/>
              <a:t> </a:t>
            </a:r>
            <a:r>
              <a:rPr lang="en-ID" dirty="0" err="1" smtClean="0"/>
              <a:t>telah</a:t>
            </a:r>
            <a:r>
              <a:rPr lang="en-ID" dirty="0" smtClean="0"/>
              <a:t> di </a:t>
            </a:r>
            <a:r>
              <a:rPr lang="en-ID" dirty="0" err="1" smtClean="0"/>
              <a:t>implementasikan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menjalankan</a:t>
            </a:r>
            <a:r>
              <a:rPr lang="en-ID" dirty="0" smtClean="0"/>
              <a:t> </a:t>
            </a:r>
            <a:r>
              <a:rPr lang="en-ID" dirty="0" err="1" smtClean="0"/>
              <a:t>fungsi</a:t>
            </a:r>
            <a:r>
              <a:rPr lang="en-ID" dirty="0" smtClean="0"/>
              <a:t> </a:t>
            </a:r>
            <a:r>
              <a:rPr lang="en-ID" dirty="0" err="1" smtClean="0"/>
              <a:t>utama</a:t>
            </a:r>
            <a:r>
              <a:rPr lang="en-ID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86691" y="637308"/>
            <a:ext cx="22444364" cy="12381190"/>
          </a:xfrm>
        </p:spPr>
        <p:txBody>
          <a:bodyPr/>
          <a:lstStyle/>
          <a:p>
            <a:r>
              <a:rPr lang="en-ID" dirty="0" err="1" smtClean="0"/>
              <a:t>Hasil</a:t>
            </a:r>
            <a:r>
              <a:rPr lang="en-ID" dirty="0" smtClean="0"/>
              <a:t> </a:t>
            </a:r>
            <a:r>
              <a:rPr lang="en-ID" dirty="0" err="1" smtClean="0"/>
              <a:t>uji</a:t>
            </a:r>
            <a:r>
              <a:rPr lang="en-ID" dirty="0" smtClean="0"/>
              <a:t> </a:t>
            </a:r>
            <a:r>
              <a:rPr lang="en-ID" dirty="0" err="1" smtClean="0"/>
              <a:t>produk</a:t>
            </a:r>
            <a:endParaRPr lang="en-ID" dirty="0" smtClean="0"/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728" y="1574163"/>
            <a:ext cx="9196745" cy="505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2914" y="1574163"/>
            <a:ext cx="8833357" cy="5059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728" y="8007927"/>
            <a:ext cx="9196745" cy="5038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2915" y="8007926"/>
            <a:ext cx="8833356" cy="503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20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xfrm>
            <a:off x="2229247" y="629806"/>
            <a:ext cx="17487108" cy="13375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RANCANGAN DATABASE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46" name="Shape 346"/>
          <p:cNvSpPr>
            <a:spLocks noGrp="1"/>
          </p:cNvSpPr>
          <p:nvPr>
            <p:ph type="body" sz="half" idx="1"/>
          </p:nvPr>
        </p:nvSpPr>
        <p:spPr>
          <a:xfrm>
            <a:off x="3334940" y="1967346"/>
            <a:ext cx="17714120" cy="94031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ER-D </a:t>
            </a:r>
            <a:r>
              <a:rPr lang="en-US" sz="4000" dirty="0" err="1" smtClean="0">
                <a:solidFill>
                  <a:schemeClr val="tx1"/>
                </a:solidFill>
              </a:rPr>
              <a:t>dari</a:t>
            </a:r>
            <a:r>
              <a:rPr lang="en-US" sz="4000" dirty="0" smtClean="0">
                <a:solidFill>
                  <a:schemeClr val="tx1"/>
                </a:solidFill>
              </a:rPr>
              <a:t> database online voting system</a:t>
            </a:r>
          </a:p>
          <a:p>
            <a:pPr marL="0" indent="0">
              <a:buNone/>
            </a:pP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247" y="3300412"/>
            <a:ext cx="19134462" cy="82819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647" y="3452812"/>
            <a:ext cx="19134462" cy="828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4476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RANCANGAN MOCKUP UI</a:t>
            </a:r>
            <a:endParaRPr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3334940" y="4649103"/>
            <a:ext cx="17714120" cy="837417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Mockup UI </a:t>
            </a:r>
            <a:r>
              <a:rPr lang="en-US" dirty="0" err="1"/>
              <a:t>R</a:t>
            </a:r>
            <a:r>
              <a:rPr lang="en-US" dirty="0" err="1" smtClean="0"/>
              <a:t>egistrasi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245" y="5751979"/>
            <a:ext cx="14617881" cy="695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1972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3048000"/>
            <a:ext cx="17714120" cy="832247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Mockup UI Login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20" y="4800600"/>
            <a:ext cx="12390119" cy="69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33787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413164"/>
            <a:ext cx="17714120" cy="995731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Mockup UI </a:t>
            </a:r>
            <a:r>
              <a:rPr lang="en-US" dirty="0" err="1"/>
              <a:t>M</a:t>
            </a:r>
            <a:r>
              <a:rPr lang="en-US" dirty="0" err="1" smtClean="0"/>
              <a:t>elihat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ilihan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40" y="4211782"/>
            <a:ext cx="11887200" cy="715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8243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2216727"/>
            <a:ext cx="17714120" cy="915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 up UI </a:t>
            </a:r>
            <a:r>
              <a:rPr lang="en-US" dirty="0" err="1" smtClean="0"/>
              <a:t>Melakukan</a:t>
            </a:r>
            <a:r>
              <a:rPr lang="en-US" dirty="0" smtClean="0"/>
              <a:t> voting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5" y="4172296"/>
            <a:ext cx="10505901" cy="52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8702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xfrm>
            <a:off x="3448446" y="1579418"/>
            <a:ext cx="17487108" cy="210589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LATAR BELAKANG</a:t>
            </a:r>
          </a:p>
        </p:txBody>
      </p:sp>
      <p:sp>
        <p:nvSpPr>
          <p:cNvPr id="346" name="Shape 346"/>
          <p:cNvSpPr>
            <a:spLocks noGrp="1"/>
          </p:cNvSpPr>
          <p:nvPr>
            <p:ph type="body" sz="half" idx="1"/>
          </p:nvPr>
        </p:nvSpPr>
        <p:spPr>
          <a:xfrm>
            <a:off x="3334940" y="3990109"/>
            <a:ext cx="17714120" cy="872836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just"/>
            <a:r>
              <a:rPr lang="en-ID" dirty="0" err="1" smtClean="0">
                <a:effectLst/>
              </a:rPr>
              <a:t>Perkembangan</a:t>
            </a:r>
            <a:r>
              <a:rPr lang="en-ID" dirty="0" smtClean="0">
                <a:effectLst/>
              </a:rPr>
              <a:t> </a:t>
            </a:r>
            <a:r>
              <a:rPr lang="en-ID" dirty="0" err="1">
                <a:effectLst/>
              </a:rPr>
              <a:t>teknologi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saat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ini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sangat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diperlukannya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teknologi</a:t>
            </a:r>
            <a:r>
              <a:rPr lang="en-ID" dirty="0">
                <a:effectLst/>
              </a:rPr>
              <a:t> di </a:t>
            </a:r>
            <a:r>
              <a:rPr lang="en-ID" dirty="0" err="1">
                <a:effectLst/>
              </a:rPr>
              <a:t>aspek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kehidupan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masyarakat</a:t>
            </a:r>
            <a:r>
              <a:rPr lang="en-ID" dirty="0">
                <a:effectLst/>
              </a:rPr>
              <a:t>, </a:t>
            </a:r>
            <a:r>
              <a:rPr lang="en-ID" dirty="0" err="1">
                <a:effectLst/>
              </a:rPr>
              <a:t>seperti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sistem</a:t>
            </a:r>
            <a:r>
              <a:rPr lang="en-ID" dirty="0">
                <a:effectLst/>
              </a:rPr>
              <a:t> voting online </a:t>
            </a:r>
            <a:r>
              <a:rPr lang="en-ID" dirty="0" err="1">
                <a:effectLst/>
              </a:rPr>
              <a:t>untuk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pemilihan</a:t>
            </a:r>
            <a:r>
              <a:rPr lang="en-ID" dirty="0">
                <a:effectLst/>
              </a:rPr>
              <a:t> </a:t>
            </a:r>
            <a:r>
              <a:rPr lang="en-ID" dirty="0" err="1">
                <a:effectLst/>
              </a:rPr>
              <a:t>kepala</a:t>
            </a:r>
            <a:r>
              <a:rPr lang="en-ID" dirty="0">
                <a:effectLst/>
              </a:rPr>
              <a:t> </a:t>
            </a:r>
            <a:r>
              <a:rPr lang="en-ID" dirty="0" err="1" smtClean="0">
                <a:effectLst/>
              </a:rPr>
              <a:t>daerah</a:t>
            </a:r>
            <a:r>
              <a:rPr lang="en-ID" dirty="0" smtClean="0">
                <a:effectLst/>
              </a:rPr>
              <a:t>. D</a:t>
            </a:r>
            <a:r>
              <a:rPr lang="en-US" dirty="0" err="1" smtClean="0">
                <a:effectLst/>
              </a:rPr>
              <a:t>esa</a:t>
            </a:r>
            <a:r>
              <a:rPr lang="en-US" dirty="0" smtClean="0">
                <a:effectLst/>
              </a:rPr>
              <a:t> </a:t>
            </a:r>
            <a:r>
              <a:rPr lang="en-US" dirty="0" err="1">
                <a:effectLst/>
              </a:rPr>
              <a:t>Huta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Toruan</a:t>
            </a:r>
            <a:r>
              <a:rPr lang="en-US" dirty="0">
                <a:effectLst/>
              </a:rPr>
              <a:t> I, </a:t>
            </a:r>
            <a:r>
              <a:rPr lang="en-US" dirty="0" err="1">
                <a:effectLst/>
              </a:rPr>
              <a:t>yaitu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sebuah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desa</a:t>
            </a:r>
            <a:r>
              <a:rPr lang="en-US" dirty="0">
                <a:effectLst/>
              </a:rPr>
              <a:t> di </a:t>
            </a:r>
            <a:r>
              <a:rPr lang="en-US" dirty="0" err="1">
                <a:effectLst/>
              </a:rPr>
              <a:t>kecamatan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Tarutung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kabupaten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Tapanuli</a:t>
            </a:r>
            <a:r>
              <a:rPr lang="en-US" dirty="0">
                <a:effectLst/>
              </a:rPr>
              <a:t> Utara, </a:t>
            </a:r>
            <a:r>
              <a:rPr lang="en-US" dirty="0" err="1">
                <a:effectLst/>
              </a:rPr>
              <a:t>provinsi</a:t>
            </a:r>
            <a:r>
              <a:rPr lang="en-US" dirty="0">
                <a:effectLst/>
              </a:rPr>
              <a:t> Sumatera Utara yang </a:t>
            </a:r>
            <a:r>
              <a:rPr lang="en-US" dirty="0" err="1">
                <a:effectLst/>
              </a:rPr>
              <a:t>sebelumnya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tidak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memiliki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sebuah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sistem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untuk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mengelola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pemilihan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kepala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desa</a:t>
            </a:r>
            <a:r>
              <a:rPr lang="en-US" dirty="0">
                <a:effectLst/>
              </a:rPr>
              <a:t>. </a:t>
            </a:r>
            <a:r>
              <a:rPr lang="en-US" dirty="0" err="1">
                <a:effectLst/>
              </a:rPr>
              <a:t>Sistem</a:t>
            </a:r>
            <a:r>
              <a:rPr lang="en-US" dirty="0">
                <a:effectLst/>
              </a:rPr>
              <a:t> yang </a:t>
            </a:r>
            <a:r>
              <a:rPr lang="en-US" dirty="0" err="1">
                <a:effectLst/>
              </a:rPr>
              <a:t>diterapkan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saat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ini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bersifat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konvensional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yaitu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warga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datang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tempat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pemilihan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menunggu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antrian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melakukan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pemilihan</a:t>
            </a:r>
            <a:r>
              <a:rPr lang="en-US" dirty="0">
                <a:effectLst/>
              </a:rPr>
              <a:t>. </a:t>
            </a:r>
            <a:r>
              <a:rPr lang="en-US" dirty="0" err="1">
                <a:effectLst/>
              </a:rPr>
              <a:t>Oleh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karena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itu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developer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membangun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sebuah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sistem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untuk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memperbaiki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sistem</a:t>
            </a:r>
            <a:r>
              <a:rPr lang="en-US" dirty="0">
                <a:effectLst/>
              </a:rPr>
              <a:t> yang </a:t>
            </a:r>
            <a:r>
              <a:rPr lang="en-US" dirty="0" err="1">
                <a:effectLst/>
              </a:rPr>
              <a:t>sedang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berlangsung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saat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ini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yaitu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Sistem</a:t>
            </a:r>
            <a:r>
              <a:rPr lang="en-US" dirty="0">
                <a:effectLst/>
              </a:rPr>
              <a:t> Voting </a:t>
            </a:r>
            <a:r>
              <a:rPr lang="en-US" dirty="0" smtClean="0">
                <a:effectLst/>
              </a:rPr>
              <a:t>Online.</a:t>
            </a:r>
            <a:endParaRPr lang="en-US" dirty="0">
              <a:effectLst/>
            </a:endParaRPr>
          </a:p>
          <a:p>
            <a:pPr algn="just"/>
            <a:r>
              <a:rPr lang="en-US" dirty="0" err="1">
                <a:effectLst/>
              </a:rPr>
              <a:t>Manfaat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pembuatan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proyek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ini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untuk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memudahkan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dalam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melakukan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pemilihan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secara</a:t>
            </a:r>
            <a:r>
              <a:rPr lang="en-US" dirty="0">
                <a:effectLst/>
              </a:rPr>
              <a:t> </a:t>
            </a:r>
            <a:r>
              <a:rPr lang="en-US" i="1" dirty="0">
                <a:effectLst/>
              </a:rPr>
              <a:t>online, </a:t>
            </a:r>
            <a:r>
              <a:rPr lang="en-US" dirty="0" err="1">
                <a:effectLst/>
              </a:rPr>
              <a:t>memudahkan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penghitungan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secara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akurat</a:t>
            </a:r>
            <a:r>
              <a:rPr lang="en-US" dirty="0">
                <a:effectLst/>
              </a:rPr>
              <a:t>, </a:t>
            </a:r>
            <a:r>
              <a:rPr lang="en-US" dirty="0" err="1">
                <a:effectLst/>
              </a:rPr>
              <a:t>dan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pengurangan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penggunaan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kertas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surat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suara</a:t>
            </a:r>
            <a:r>
              <a:rPr lang="en-US" dirty="0" smtClean="0">
                <a:effectLst/>
              </a:rPr>
              <a:t> yang </a:t>
            </a:r>
            <a:r>
              <a:rPr lang="en-US" dirty="0" err="1">
                <a:effectLst/>
              </a:rPr>
              <a:t>dipakai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pada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saat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pemilihan</a:t>
            </a:r>
            <a:r>
              <a:rPr lang="en-US" dirty="0" smtClean="0">
                <a:effectLst/>
              </a:rPr>
              <a:t>.</a:t>
            </a:r>
            <a:endParaRPr lang="en-US" dirty="0">
              <a:effectLst/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801091"/>
            <a:ext cx="17714120" cy="95693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 up UI Send Email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942" y="4163131"/>
            <a:ext cx="15424115" cy="720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2067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2604655"/>
            <a:ext cx="17714120" cy="87658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Mock up UI </a:t>
            </a:r>
            <a:r>
              <a:rPr lang="en-US" dirty="0" err="1" smtClean="0"/>
              <a:t>Hasil</a:t>
            </a:r>
            <a:r>
              <a:rPr lang="en-US" dirty="0" smtClean="0"/>
              <a:t> voting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382" y="4267200"/>
            <a:ext cx="13826835" cy="710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91711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title"/>
          </p:nvPr>
        </p:nvSpPr>
        <p:spPr>
          <a:xfrm>
            <a:off x="3448446" y="720436"/>
            <a:ext cx="17487108" cy="161317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APLIKASI</a:t>
            </a:r>
            <a:r>
              <a:rPr dirty="0"/>
              <a:t> AKHIR</a:t>
            </a:r>
          </a:p>
        </p:txBody>
      </p:sp>
      <p:sp>
        <p:nvSpPr>
          <p:cNvPr id="364" name="Shape 364"/>
          <p:cNvSpPr>
            <a:spLocks noGrp="1"/>
          </p:cNvSpPr>
          <p:nvPr>
            <p:ph type="body" sz="half" idx="1"/>
          </p:nvPr>
        </p:nvSpPr>
        <p:spPr>
          <a:xfrm>
            <a:off x="665017" y="2333610"/>
            <a:ext cx="23247927" cy="1138239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rPr lang="en-ID" dirty="0" err="1" smtClean="0"/>
              <a:t>Tahap</a:t>
            </a:r>
            <a:r>
              <a:rPr lang="en-ID" dirty="0" smtClean="0"/>
              <a:t> I </a:t>
            </a:r>
            <a:r>
              <a:rPr lang="en-ID" dirty="0" err="1" smtClean="0"/>
              <a:t>pengerjaan</a:t>
            </a:r>
            <a:endParaRPr lang="en-ID" dirty="0" smtClean="0"/>
          </a:p>
          <a:p>
            <a:pPr marL="0" indent="0">
              <a:buNone/>
              <a:defRPr>
                <a:solidFill>
                  <a:srgbClr val="FFFFFF"/>
                </a:solidFill>
              </a:defRPr>
            </a:pP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tahap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i="1" dirty="0" smtClean="0"/>
              <a:t>developer </a:t>
            </a:r>
            <a:r>
              <a:rPr lang="en-ID" dirty="0" err="1" smtClean="0"/>
              <a:t>membahas</a:t>
            </a:r>
            <a:r>
              <a:rPr lang="en-ID" dirty="0" smtClean="0"/>
              <a:t> </a:t>
            </a:r>
            <a:r>
              <a:rPr lang="en-ID" dirty="0" err="1" smtClean="0"/>
              <a:t>mengenai</a:t>
            </a:r>
            <a:r>
              <a:rPr lang="en-ID" dirty="0" smtClean="0"/>
              <a:t> </a:t>
            </a:r>
            <a:r>
              <a:rPr lang="en-ID" dirty="0" err="1" smtClean="0"/>
              <a:t>desain</a:t>
            </a:r>
            <a:r>
              <a:rPr lang="en-ID" dirty="0" smtClean="0"/>
              <a:t> </a:t>
            </a:r>
            <a:r>
              <a:rPr lang="en-ID" i="1" dirty="0" smtClean="0"/>
              <a:t>user interface, </a:t>
            </a:r>
            <a:r>
              <a:rPr lang="en-ID" dirty="0" err="1" smtClean="0"/>
              <a:t>membuat</a:t>
            </a:r>
            <a:r>
              <a:rPr lang="en-ID" dirty="0" smtClean="0"/>
              <a:t> </a:t>
            </a:r>
            <a:r>
              <a:rPr lang="en-ID" i="1" dirty="0" smtClean="0"/>
              <a:t>mock up, </a:t>
            </a:r>
            <a:r>
              <a:rPr lang="en-ID" dirty="0" err="1" smtClean="0"/>
              <a:t>dan</a:t>
            </a:r>
            <a:r>
              <a:rPr lang="en-ID" dirty="0" smtClean="0"/>
              <a:t> 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. </a:t>
            </a:r>
            <a:r>
              <a:rPr lang="en-ID" dirty="0" err="1" smtClean="0"/>
              <a:t>Terdapat</a:t>
            </a:r>
            <a:r>
              <a:rPr lang="en-ID" dirty="0" smtClean="0"/>
              <a:t> 6 </a:t>
            </a:r>
            <a:r>
              <a:rPr lang="en-ID" i="1" dirty="0" smtClean="0"/>
              <a:t>mock up </a:t>
            </a:r>
            <a:r>
              <a:rPr lang="en-ID" dirty="0" err="1" smtClean="0"/>
              <a:t>dibuat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 </a:t>
            </a:r>
            <a:r>
              <a:rPr lang="en-ID" dirty="0" err="1" smtClean="0"/>
              <a:t>yaitu</a:t>
            </a:r>
            <a:r>
              <a:rPr lang="en-ID" dirty="0" smtClean="0"/>
              <a:t> </a:t>
            </a:r>
            <a:r>
              <a:rPr lang="en-ID" dirty="0" err="1" smtClean="0"/>
              <a:t>seperti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gambar</a:t>
            </a:r>
            <a:r>
              <a:rPr lang="en-ID" dirty="0" smtClean="0"/>
              <a:t> </a:t>
            </a:r>
            <a:r>
              <a:rPr lang="en-ID" dirty="0" err="1" smtClean="0"/>
              <a:t>berikut</a:t>
            </a:r>
            <a:r>
              <a:rPr lang="en-ID" dirty="0" smtClean="0"/>
              <a:t> :</a:t>
            </a:r>
          </a:p>
          <a:p>
            <a:pPr marL="0" indent="0" algn="just">
              <a:buNone/>
              <a:defRPr>
                <a:solidFill>
                  <a:srgbClr val="FFFFFF"/>
                </a:solidFill>
              </a:defRPr>
            </a:pPr>
            <a:endParaRPr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41" y="6348179"/>
            <a:ext cx="5264728" cy="3359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40" y="10032089"/>
            <a:ext cx="5264728" cy="3359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062" y="6379726"/>
            <a:ext cx="5568120" cy="3359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764" y="10047862"/>
            <a:ext cx="5563418" cy="33595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7916" y="6341865"/>
            <a:ext cx="5549312" cy="33658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823" y="10047862"/>
            <a:ext cx="5545406" cy="350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1285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0177" y="978909"/>
            <a:ext cx="17714120" cy="12737091"/>
          </a:xfrm>
        </p:spPr>
        <p:txBody>
          <a:bodyPr>
            <a:norm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rPr lang="en-ID" dirty="0" err="1"/>
              <a:t>Tahap</a:t>
            </a:r>
            <a:r>
              <a:rPr lang="en-ID" dirty="0"/>
              <a:t> II </a:t>
            </a:r>
            <a:r>
              <a:rPr lang="en-ID" dirty="0" err="1" smtClean="0"/>
              <a:t>pengerjaan</a:t>
            </a:r>
            <a:endParaRPr lang="en-ID" dirty="0" smtClean="0"/>
          </a:p>
          <a:p>
            <a:pPr marL="0" indent="0">
              <a:buNone/>
              <a:defRPr>
                <a:solidFill>
                  <a:srgbClr val="FFFFFF"/>
                </a:solidFill>
              </a:defRPr>
            </a:pP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tahap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pengerjaan</a:t>
            </a:r>
            <a:r>
              <a:rPr lang="en-ID" dirty="0" smtClean="0"/>
              <a:t> </a:t>
            </a:r>
            <a:r>
              <a:rPr lang="en-ID" dirty="0" err="1" smtClean="0"/>
              <a:t>dimulai</a:t>
            </a:r>
            <a:r>
              <a:rPr lang="en-ID" dirty="0" smtClean="0"/>
              <a:t> </a:t>
            </a:r>
            <a:r>
              <a:rPr lang="en-ID" dirty="0" err="1" smtClean="0"/>
              <a:t>dari</a:t>
            </a:r>
            <a:r>
              <a:rPr lang="en-ID" dirty="0" smtClean="0"/>
              <a:t> </a:t>
            </a:r>
            <a:r>
              <a:rPr lang="en-ID" dirty="0" err="1" smtClean="0"/>
              <a:t>pembuatan</a:t>
            </a:r>
            <a:r>
              <a:rPr lang="en-ID" dirty="0" smtClean="0"/>
              <a:t> </a:t>
            </a:r>
            <a:r>
              <a:rPr lang="en-ID" i="1" dirty="0" smtClean="0"/>
              <a:t>Home </a:t>
            </a:r>
            <a:r>
              <a:rPr lang="en-ID" dirty="0" err="1" smtClean="0"/>
              <a:t>dari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,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dilanjut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login, </a:t>
            </a:r>
            <a:r>
              <a:rPr lang="en-ID" dirty="0" err="1" smtClean="0"/>
              <a:t>registrasi</a:t>
            </a:r>
            <a:r>
              <a:rPr lang="en-ID" dirty="0" smtClean="0"/>
              <a:t>,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endParaRPr lang="en-ID" dirty="0" smtClean="0"/>
          </a:p>
          <a:p>
            <a:pPr>
              <a:defRPr>
                <a:solidFill>
                  <a:srgbClr val="FFFFFF"/>
                </a:solidFill>
              </a:defRPr>
            </a:pPr>
            <a:r>
              <a:rPr lang="en-ID" i="1" dirty="0" smtClean="0"/>
              <a:t>Home</a:t>
            </a:r>
          </a:p>
          <a:p>
            <a:pPr marL="0" indent="0" algn="just">
              <a:buNone/>
              <a:defRPr>
                <a:solidFill>
                  <a:srgbClr val="FFFFFF"/>
                </a:solidFill>
              </a:defRPr>
            </a:pPr>
            <a:r>
              <a:rPr lang="en-ID" i="1" dirty="0" smtClean="0"/>
              <a:t>Home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muncul</a:t>
            </a:r>
            <a:r>
              <a:rPr lang="en-ID" dirty="0" smtClean="0"/>
              <a:t> </a:t>
            </a:r>
            <a:r>
              <a:rPr lang="en-ID" dirty="0" err="1" smtClean="0"/>
              <a:t>ketika</a:t>
            </a:r>
            <a:r>
              <a:rPr lang="en-ID" dirty="0" smtClean="0"/>
              <a:t> </a:t>
            </a:r>
            <a:r>
              <a:rPr lang="en-ID" i="1" dirty="0" smtClean="0"/>
              <a:t>user </a:t>
            </a:r>
            <a:r>
              <a:rPr lang="en-ID" dirty="0" err="1" smtClean="0"/>
              <a:t>berhasil</a:t>
            </a:r>
            <a:r>
              <a:rPr lang="en-ID" dirty="0" smtClean="0"/>
              <a:t> </a:t>
            </a:r>
            <a:r>
              <a:rPr lang="en-ID" dirty="0" err="1" smtClean="0"/>
              <a:t>mengakses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menampilkan</a:t>
            </a:r>
            <a:r>
              <a:rPr lang="en-ID" dirty="0" smtClean="0"/>
              <a:t> </a:t>
            </a:r>
            <a:r>
              <a:rPr lang="en-ID" dirty="0" err="1" smtClean="0"/>
              <a:t>tampilan</a:t>
            </a:r>
            <a:r>
              <a:rPr lang="en-ID" dirty="0" smtClean="0"/>
              <a:t> </a:t>
            </a:r>
            <a:r>
              <a:rPr lang="en-ID" dirty="0" err="1" smtClean="0"/>
              <a:t>seperti</a:t>
            </a:r>
            <a:r>
              <a:rPr lang="en-ID" dirty="0" smtClean="0"/>
              <a:t> di </a:t>
            </a:r>
            <a:r>
              <a:rPr lang="en-ID" dirty="0" err="1" smtClean="0"/>
              <a:t>bawah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endParaRPr lang="en-ID" i="1" dirty="0" smtClean="0"/>
          </a:p>
          <a:p>
            <a:pPr marL="0" indent="0">
              <a:buNone/>
              <a:defRPr>
                <a:solidFill>
                  <a:srgbClr val="FFFFFF"/>
                </a:solidFill>
              </a:defRPr>
            </a:pPr>
            <a:endParaRPr lang="en-ID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291" y="7378932"/>
            <a:ext cx="12432538" cy="6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0288387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777240"/>
            <a:ext cx="17714120" cy="12298680"/>
          </a:xfrm>
        </p:spPr>
        <p:txBody>
          <a:bodyPr/>
          <a:lstStyle/>
          <a:p>
            <a:r>
              <a:rPr lang="en-ID" i="1" dirty="0" smtClean="0"/>
              <a:t>Login</a:t>
            </a:r>
          </a:p>
          <a:p>
            <a:pPr marL="0" indent="0" algn="just">
              <a:buNone/>
            </a:pPr>
            <a:r>
              <a:rPr lang="en-ID" dirty="0" smtClean="0"/>
              <a:t>L</a:t>
            </a:r>
            <a:r>
              <a:rPr lang="en-ID" i="1" dirty="0" smtClean="0"/>
              <a:t>ogin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diakses</a:t>
            </a:r>
            <a:r>
              <a:rPr lang="en-ID" dirty="0" smtClean="0"/>
              <a:t>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i="1" dirty="0" smtClean="0"/>
              <a:t>user </a:t>
            </a:r>
            <a:r>
              <a:rPr lang="en-ID" dirty="0" err="1" smtClean="0"/>
              <a:t>memilih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</a:t>
            </a:r>
            <a:r>
              <a:rPr lang="en-ID" i="1" dirty="0" smtClean="0"/>
              <a:t>login </a:t>
            </a:r>
            <a:r>
              <a:rPr lang="en-ID" dirty="0" err="1" smtClean="0"/>
              <a:t>sebelum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</a:t>
            </a:r>
            <a:r>
              <a:rPr lang="en-ID" i="1" dirty="0" smtClean="0"/>
              <a:t>login, user</a:t>
            </a:r>
            <a:r>
              <a:rPr lang="en-ID" dirty="0" smtClean="0"/>
              <a:t> </a:t>
            </a:r>
            <a:r>
              <a:rPr lang="en-ID" dirty="0" err="1" smtClean="0"/>
              <a:t>harus</a:t>
            </a:r>
            <a:r>
              <a:rPr lang="en-ID" dirty="0" smtClean="0"/>
              <a:t> </a:t>
            </a:r>
            <a:r>
              <a:rPr lang="en-ID" dirty="0" err="1" smtClean="0"/>
              <a:t>memiliki</a:t>
            </a:r>
            <a:r>
              <a:rPr lang="en-ID" dirty="0" smtClean="0"/>
              <a:t> </a:t>
            </a:r>
            <a:r>
              <a:rPr lang="en-ID" dirty="0" err="1" smtClean="0"/>
              <a:t>akun</a:t>
            </a:r>
            <a:r>
              <a:rPr lang="en-ID" dirty="0" smtClean="0"/>
              <a:t> </a:t>
            </a:r>
            <a:r>
              <a:rPr lang="en-ID" dirty="0" err="1" smtClean="0"/>
              <a:t>terlebih</a:t>
            </a:r>
            <a:r>
              <a:rPr lang="en-ID" dirty="0" smtClean="0"/>
              <a:t> </a:t>
            </a:r>
            <a:r>
              <a:rPr lang="en-ID" dirty="0" err="1" smtClean="0"/>
              <a:t>dahulu</a:t>
            </a:r>
            <a:r>
              <a:rPr lang="en-ID" dirty="0" smtClean="0"/>
              <a:t> </a:t>
            </a:r>
            <a:r>
              <a:rPr lang="en-ID" dirty="0" err="1" smtClean="0"/>
              <a:t>apabila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maka</a:t>
            </a:r>
            <a:r>
              <a:rPr lang="en-ID" dirty="0" smtClean="0"/>
              <a:t> </a:t>
            </a:r>
            <a:r>
              <a:rPr lang="en-ID" dirty="0" err="1" smtClean="0"/>
              <a:t>harus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</a:t>
            </a:r>
            <a:r>
              <a:rPr lang="en-ID" dirty="0" err="1" smtClean="0"/>
              <a:t>registrasi</a:t>
            </a:r>
            <a:r>
              <a:rPr lang="en-ID" dirty="0" smtClean="0"/>
              <a:t>,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</a:t>
            </a:r>
            <a:r>
              <a:rPr lang="en-ID" i="1" dirty="0" smtClean="0"/>
              <a:t>login, </a:t>
            </a:r>
            <a:r>
              <a:rPr lang="en-ID" dirty="0" smtClean="0"/>
              <a:t>user </a:t>
            </a:r>
            <a:r>
              <a:rPr lang="en-ID" dirty="0" err="1" smtClean="0"/>
              <a:t>harus</a:t>
            </a:r>
            <a:r>
              <a:rPr lang="en-ID" dirty="0"/>
              <a:t> </a:t>
            </a:r>
            <a:r>
              <a:rPr lang="en-ID" dirty="0" smtClean="0"/>
              <a:t> </a:t>
            </a:r>
            <a:r>
              <a:rPr lang="en-ID" dirty="0" err="1" smtClean="0"/>
              <a:t>mengisi</a:t>
            </a:r>
            <a:r>
              <a:rPr lang="en-ID" dirty="0" smtClean="0"/>
              <a:t> </a:t>
            </a:r>
            <a:r>
              <a:rPr lang="en-ID" i="1" dirty="0" smtClean="0"/>
              <a:t>form username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i="1" dirty="0" smtClean="0"/>
              <a:t>password </a:t>
            </a:r>
            <a:r>
              <a:rPr lang="en-ID" dirty="0" smtClean="0"/>
              <a:t>yang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ditampilkan</a:t>
            </a:r>
            <a:r>
              <a:rPr lang="en-ID" dirty="0" smtClean="0"/>
              <a:t> </a:t>
            </a:r>
            <a:r>
              <a:rPr lang="en-ID" dirty="0" err="1" smtClean="0"/>
              <a:t>oleh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endParaRPr lang="en-ID" dirty="0"/>
          </a:p>
          <a:p>
            <a:pPr marL="0" indent="0">
              <a:buNone/>
            </a:pPr>
            <a:endParaRPr lang="en-ID" dirty="0" smtClean="0"/>
          </a:p>
          <a:p>
            <a:pPr marL="0" indent="0">
              <a:buNone/>
            </a:pPr>
            <a:endParaRPr lang="en-ID" dirty="0"/>
          </a:p>
          <a:p>
            <a:pPr marL="0" indent="0">
              <a:buNone/>
            </a:pPr>
            <a:endParaRPr lang="en-ID" dirty="0" smtClean="0"/>
          </a:p>
          <a:p>
            <a:pPr marL="0" indent="0">
              <a:buNone/>
            </a:pPr>
            <a:endParaRPr lang="en-ID" dirty="0" smtClean="0"/>
          </a:p>
          <a:p>
            <a:endParaRPr lang="en-ID" dirty="0" smtClean="0"/>
          </a:p>
          <a:p>
            <a:pPr marL="0" indent="0">
              <a:buNone/>
            </a:pPr>
            <a:endParaRPr lang="en-ID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853" y="6029866"/>
            <a:ext cx="14131638" cy="704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59310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690255"/>
            <a:ext cx="17714120" cy="11083636"/>
          </a:xfrm>
        </p:spPr>
        <p:txBody>
          <a:bodyPr/>
          <a:lstStyle/>
          <a:p>
            <a:r>
              <a:rPr lang="en-ID" dirty="0" err="1" smtClean="0"/>
              <a:t>Registrasi</a:t>
            </a:r>
            <a:endParaRPr lang="en-ID" dirty="0" smtClean="0"/>
          </a:p>
          <a:p>
            <a:pPr marL="0" indent="0" algn="just">
              <a:buNone/>
            </a:pPr>
            <a:r>
              <a:rPr lang="en-ID" dirty="0" err="1" smtClean="0"/>
              <a:t>Registrasi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diakses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memilih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</a:t>
            </a:r>
            <a:r>
              <a:rPr lang="en-ID" dirty="0" err="1" smtClean="0"/>
              <a:t>daftar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, </a:t>
            </a:r>
            <a:r>
              <a:rPr lang="en-ID" dirty="0" err="1" smtClean="0"/>
              <a:t>registrasi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apabila</a:t>
            </a:r>
            <a:r>
              <a:rPr lang="en-ID" dirty="0" smtClean="0"/>
              <a:t> </a:t>
            </a:r>
            <a:r>
              <a:rPr lang="en-ID" i="1" dirty="0" smtClean="0"/>
              <a:t>user </a:t>
            </a:r>
            <a:r>
              <a:rPr lang="en-ID" dirty="0" err="1" smtClean="0"/>
              <a:t>belum</a:t>
            </a:r>
            <a:r>
              <a:rPr lang="en-ID" dirty="0" smtClean="0"/>
              <a:t> </a:t>
            </a:r>
            <a:r>
              <a:rPr lang="en-ID" dirty="0" err="1" smtClean="0"/>
              <a:t>memiliki</a:t>
            </a:r>
            <a:r>
              <a:rPr lang="en-ID" dirty="0" smtClean="0"/>
              <a:t> </a:t>
            </a:r>
            <a:r>
              <a:rPr lang="en-ID" dirty="0" err="1" smtClean="0"/>
              <a:t>akun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mengisi</a:t>
            </a:r>
            <a:r>
              <a:rPr lang="en-ID" dirty="0" smtClean="0"/>
              <a:t> </a:t>
            </a:r>
            <a:r>
              <a:rPr lang="en-ID" i="1" dirty="0" smtClean="0"/>
              <a:t>form </a:t>
            </a:r>
            <a:r>
              <a:rPr lang="en-ID" dirty="0" smtClean="0"/>
              <a:t>yang </a:t>
            </a:r>
            <a:r>
              <a:rPr lang="en-ID" dirty="0" err="1" smtClean="0"/>
              <a:t>akan</a:t>
            </a:r>
            <a:r>
              <a:rPr lang="en-ID" dirty="0" smtClean="0"/>
              <a:t> di </a:t>
            </a:r>
            <a:r>
              <a:rPr lang="en-ID" dirty="0" err="1" smtClean="0"/>
              <a:t>tampilkan</a:t>
            </a:r>
            <a:r>
              <a:rPr lang="en-ID" dirty="0" smtClean="0"/>
              <a:t> </a:t>
            </a:r>
            <a:r>
              <a:rPr lang="en-ID" dirty="0" err="1" smtClean="0"/>
              <a:t>oleh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endParaRPr lang="en-ID" dirty="0" smtClean="0"/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3" y="6234546"/>
            <a:ext cx="13660583" cy="687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57104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01090" y="332509"/>
            <a:ext cx="22582909" cy="12718472"/>
          </a:xfrm>
        </p:spPr>
        <p:txBody>
          <a:bodyPr/>
          <a:lstStyle/>
          <a:p>
            <a:pPr marL="0" indent="0">
              <a:buNone/>
            </a:pPr>
            <a:endParaRPr lang="en-ID" dirty="0" smtClean="0"/>
          </a:p>
          <a:p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endParaRPr lang="en-ID" dirty="0" smtClean="0"/>
          </a:p>
          <a:p>
            <a:pPr marL="0" indent="0" algn="just">
              <a:buNone/>
            </a:pPr>
            <a:r>
              <a:rPr lang="en-ID" dirty="0" err="1" smtClean="0"/>
              <a:t>Fungsi</a:t>
            </a:r>
            <a:r>
              <a:rPr lang="en-ID" dirty="0" smtClean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diakses</a:t>
            </a:r>
            <a:r>
              <a:rPr lang="en-ID" dirty="0" smtClean="0"/>
              <a:t>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i="1" dirty="0" smtClean="0"/>
              <a:t>login </a:t>
            </a:r>
            <a:r>
              <a:rPr lang="en-ID" dirty="0" err="1" smtClean="0"/>
              <a:t>dan</a:t>
            </a:r>
            <a:r>
              <a:rPr lang="en-ID" dirty="0" smtClean="0"/>
              <a:t>  </a:t>
            </a:r>
            <a:r>
              <a:rPr lang="en-ID" dirty="0" err="1" smtClean="0"/>
              <a:t>memilih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voting </a:t>
            </a:r>
            <a:r>
              <a:rPr lang="en-ID" dirty="0" err="1" smtClean="0"/>
              <a:t>maka</a:t>
            </a:r>
            <a:r>
              <a:rPr lang="en-ID" dirty="0" smtClean="0"/>
              <a:t>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tampil</a:t>
            </a:r>
            <a:r>
              <a:rPr lang="en-ID" dirty="0" smtClean="0"/>
              <a:t> </a:t>
            </a:r>
            <a:r>
              <a:rPr lang="en-ID" dirty="0" err="1" smtClean="0"/>
              <a:t>daftar</a:t>
            </a:r>
            <a:r>
              <a:rPr lang="en-ID" dirty="0" smtClean="0"/>
              <a:t> </a:t>
            </a:r>
            <a:r>
              <a:rPr lang="en-ID" dirty="0" err="1" smtClean="0"/>
              <a:t>nama</a:t>
            </a:r>
            <a:r>
              <a:rPr lang="en-ID" dirty="0" smtClean="0"/>
              <a:t> </a:t>
            </a:r>
            <a:r>
              <a:rPr lang="en-ID" dirty="0" err="1" smtClean="0"/>
              <a:t>kandidat</a:t>
            </a:r>
            <a:endParaRPr lang="en-ID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96" y="4461163"/>
            <a:ext cx="15021877" cy="8385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009696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960120"/>
            <a:ext cx="17714120" cy="11887199"/>
          </a:xfrm>
        </p:spPr>
        <p:txBody>
          <a:bodyPr/>
          <a:lstStyle/>
          <a:p>
            <a:r>
              <a:rPr lang="en-ID" dirty="0" err="1"/>
              <a:t>Tahap</a:t>
            </a:r>
            <a:r>
              <a:rPr lang="en-ID" dirty="0"/>
              <a:t> III </a:t>
            </a:r>
            <a:r>
              <a:rPr lang="en-ID" dirty="0" err="1"/>
              <a:t>pengerjaan</a:t>
            </a:r>
            <a:endParaRPr lang="en-ID" dirty="0"/>
          </a:p>
          <a:p>
            <a:pPr marL="0" indent="0">
              <a:buNone/>
            </a:pP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tahap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,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implementasi</a:t>
            </a:r>
            <a:r>
              <a:rPr lang="en-ID" dirty="0" smtClean="0"/>
              <a:t> </a:t>
            </a:r>
            <a:r>
              <a:rPr lang="en-ID" dirty="0" err="1" smtClean="0"/>
              <a:t>fungsi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voting, </a:t>
            </a:r>
            <a:r>
              <a:rPr lang="en-ID" dirty="0" err="1" smtClean="0"/>
              <a:t>mencetak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,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mengirimkan</a:t>
            </a:r>
            <a:r>
              <a:rPr lang="en-ID" dirty="0" smtClean="0"/>
              <a:t> email</a:t>
            </a:r>
            <a:endParaRPr lang="en-ID" dirty="0"/>
          </a:p>
          <a:p>
            <a:r>
              <a:rPr lang="en-ID" dirty="0" err="1" smtClean="0"/>
              <a:t>Melakukan</a:t>
            </a:r>
            <a:r>
              <a:rPr lang="en-ID" dirty="0" smtClean="0"/>
              <a:t> voting</a:t>
            </a:r>
          </a:p>
          <a:p>
            <a:pPr marL="0" indent="0" algn="just">
              <a:buNone/>
            </a:pPr>
            <a:r>
              <a:rPr lang="en-ID" dirty="0" err="1" smtClean="0"/>
              <a:t>Melakukan</a:t>
            </a:r>
            <a:r>
              <a:rPr lang="en-ID" dirty="0" smtClean="0"/>
              <a:t> voting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oleh</a:t>
            </a:r>
            <a:r>
              <a:rPr lang="en-ID" dirty="0" smtClean="0"/>
              <a:t> </a:t>
            </a:r>
            <a:r>
              <a:rPr lang="en-ID" i="1" dirty="0" smtClean="0"/>
              <a:t>user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dirty="0" err="1" smtClean="0"/>
              <a:t>berhasil</a:t>
            </a:r>
            <a:r>
              <a:rPr lang="en-ID" dirty="0" smtClean="0"/>
              <a:t> </a:t>
            </a:r>
            <a:r>
              <a:rPr lang="en-ID" i="1" dirty="0" smtClean="0"/>
              <a:t>login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memilih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voting </a:t>
            </a:r>
            <a:r>
              <a:rPr lang="en-ID" dirty="0" err="1" smtClean="0"/>
              <a:t>sama</a:t>
            </a:r>
            <a:r>
              <a:rPr lang="en-ID" dirty="0" smtClean="0"/>
              <a:t> </a:t>
            </a:r>
            <a:r>
              <a:rPr lang="en-ID" dirty="0" err="1" smtClean="0"/>
              <a:t>seperti</a:t>
            </a:r>
            <a:r>
              <a:rPr lang="en-ID" dirty="0" smtClean="0"/>
              <a:t> </a:t>
            </a:r>
            <a:r>
              <a:rPr lang="en-ID" dirty="0" err="1" smtClean="0"/>
              <a:t>fungsi</a:t>
            </a:r>
            <a:r>
              <a:rPr lang="en-ID" dirty="0" smtClean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r>
              <a:rPr lang="en-ID" dirty="0" smtClean="0"/>
              <a:t>,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tahap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i="1" dirty="0" smtClean="0"/>
              <a:t>user </a:t>
            </a:r>
            <a:r>
              <a:rPr lang="en-ID" dirty="0" err="1" smtClean="0"/>
              <a:t>memilih</a:t>
            </a:r>
            <a:r>
              <a:rPr lang="en-ID" dirty="0" smtClean="0"/>
              <a:t> </a:t>
            </a:r>
            <a:r>
              <a:rPr lang="en-ID" dirty="0" err="1" smtClean="0"/>
              <a:t>salah</a:t>
            </a:r>
            <a:r>
              <a:rPr lang="en-ID" dirty="0" smtClean="0"/>
              <a:t> </a:t>
            </a:r>
            <a:r>
              <a:rPr lang="en-ID" dirty="0" err="1" smtClean="0"/>
              <a:t>satu</a:t>
            </a:r>
            <a:r>
              <a:rPr lang="en-ID" dirty="0" smtClean="0"/>
              <a:t> </a:t>
            </a:r>
            <a:r>
              <a:rPr lang="en-ID" dirty="0" err="1" smtClean="0"/>
              <a:t>kandidat</a:t>
            </a:r>
            <a:r>
              <a:rPr lang="en-ID" dirty="0" smtClean="0"/>
              <a:t>,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dirty="0" err="1" smtClean="0"/>
              <a:t>nya</a:t>
            </a:r>
            <a:r>
              <a:rPr lang="en-ID" dirty="0" smtClean="0"/>
              <a:t> </a:t>
            </a:r>
            <a:r>
              <a:rPr lang="en-ID" dirty="0" err="1" smtClean="0"/>
              <a:t>maka</a:t>
            </a:r>
            <a:r>
              <a:rPr lang="en-ID" dirty="0" smtClean="0"/>
              <a:t>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muncul</a:t>
            </a:r>
            <a:r>
              <a:rPr lang="en-ID" dirty="0" smtClean="0"/>
              <a:t> </a:t>
            </a:r>
            <a:r>
              <a:rPr lang="en-ID" i="1" dirty="0" smtClean="0"/>
              <a:t>alert </a:t>
            </a:r>
            <a:r>
              <a:rPr lang="en-ID" dirty="0" err="1" smtClean="0"/>
              <a:t>konfirmasi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r>
              <a:rPr lang="en-ID" dirty="0" smtClean="0"/>
              <a:t> </a:t>
            </a:r>
          </a:p>
          <a:p>
            <a:endParaRPr lang="en-ID" dirty="0" smtClean="0"/>
          </a:p>
          <a:p>
            <a:endParaRPr lang="en-US" dirty="0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79" y="8035636"/>
            <a:ext cx="11451476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64532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960120"/>
            <a:ext cx="17714120" cy="11932919"/>
          </a:xfrm>
        </p:spPr>
        <p:txBody>
          <a:bodyPr/>
          <a:lstStyle/>
          <a:p>
            <a:r>
              <a:rPr lang="en-ID" dirty="0" err="1" smtClean="0"/>
              <a:t>Mencetak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voting</a:t>
            </a:r>
          </a:p>
          <a:p>
            <a:pPr marL="0" indent="0" algn="just">
              <a:buNone/>
            </a:pPr>
            <a:r>
              <a:rPr lang="en-ID" dirty="0" err="1" smtClean="0"/>
              <a:t>Mencetak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voting </a:t>
            </a:r>
            <a:r>
              <a:rPr lang="en-ID" dirty="0" err="1" smtClean="0"/>
              <a:t>hanya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oleh</a:t>
            </a:r>
            <a:r>
              <a:rPr lang="en-ID" dirty="0" smtClean="0"/>
              <a:t> admin, admin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</a:t>
            </a:r>
            <a:r>
              <a:rPr lang="en-ID" i="1" dirty="0" smtClean="0"/>
              <a:t>login </a:t>
            </a:r>
            <a:r>
              <a:rPr lang="en-ID" dirty="0" err="1" smtClean="0"/>
              <a:t>terlebih</a:t>
            </a:r>
            <a:r>
              <a:rPr lang="en-ID" dirty="0" smtClean="0"/>
              <a:t> </a:t>
            </a:r>
            <a:r>
              <a:rPr lang="en-ID" dirty="0" err="1" smtClean="0"/>
              <a:t>dahulu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mengakses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. </a:t>
            </a:r>
            <a:r>
              <a:rPr lang="en-ID" dirty="0" err="1" smtClean="0"/>
              <a:t>Mencetak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voting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mengunduh</a:t>
            </a:r>
            <a:r>
              <a:rPr lang="en-ID" dirty="0" smtClean="0"/>
              <a:t> pdf </a:t>
            </a:r>
          </a:p>
          <a:p>
            <a:pPr marL="0" indent="0" algn="just">
              <a:buNone/>
            </a:pPr>
            <a:endParaRPr lang="en-ID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1" y="5852506"/>
            <a:ext cx="12481560" cy="677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20878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413163"/>
            <a:ext cx="17714120" cy="11471563"/>
          </a:xfrm>
        </p:spPr>
        <p:txBody>
          <a:bodyPr/>
          <a:lstStyle/>
          <a:p>
            <a:pPr algn="just"/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mencetak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voting, admin juga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mengunduh</a:t>
            </a:r>
            <a:r>
              <a:rPr lang="en-ID" dirty="0" smtClean="0"/>
              <a:t> </a:t>
            </a:r>
            <a:r>
              <a:rPr lang="en-ID" dirty="0" err="1" smtClean="0"/>
              <a:t>rekapitulasi</a:t>
            </a:r>
            <a:r>
              <a:rPr lang="en-ID" dirty="0"/>
              <a:t> </a:t>
            </a:r>
            <a:r>
              <a:rPr lang="en-ID" dirty="0" err="1" smtClean="0"/>
              <a:t>pengguna</a:t>
            </a:r>
            <a:r>
              <a:rPr lang="en-ID" dirty="0" smtClean="0"/>
              <a:t> yang </a:t>
            </a:r>
            <a:r>
              <a:rPr lang="en-ID" dirty="0" err="1" smtClean="0"/>
              <a:t>telah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bentuk</a:t>
            </a:r>
            <a:r>
              <a:rPr lang="en-ID" dirty="0" smtClean="0"/>
              <a:t> excel </a:t>
            </a: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357" y="5194155"/>
            <a:ext cx="12875602" cy="591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5272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title"/>
          </p:nvPr>
        </p:nvSpPr>
        <p:spPr>
          <a:xfrm>
            <a:off x="3334940" y="1521655"/>
            <a:ext cx="17487108" cy="810065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Manusia</a:t>
            </a:r>
            <a:endParaRPr dirty="0"/>
          </a:p>
        </p:txBody>
      </p:sp>
      <p:sp>
        <p:nvSpPr>
          <p:cNvPr id="364" name="Shape 364"/>
          <p:cNvSpPr>
            <a:spLocks noGrp="1"/>
          </p:cNvSpPr>
          <p:nvPr>
            <p:ph type="body" sz="half" idx="1"/>
          </p:nvPr>
        </p:nvSpPr>
        <p:spPr>
          <a:xfrm>
            <a:off x="3107928" y="2969030"/>
            <a:ext cx="17714120" cy="9924011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  <a:defRPr>
                <a:solidFill>
                  <a:srgbClr val="FFFFFF"/>
                </a:solidFill>
              </a:defRPr>
            </a:pPr>
            <a:r>
              <a:rPr lang="en-ID" dirty="0" err="1" smtClean="0"/>
              <a:t>Tabel</a:t>
            </a:r>
            <a:r>
              <a:rPr lang="en-ID" dirty="0" smtClean="0"/>
              <a:t> 1 </a:t>
            </a:r>
            <a:r>
              <a:rPr lang="en-ID" dirty="0" err="1" smtClean="0"/>
              <a:t>Sumber</a:t>
            </a:r>
            <a:r>
              <a:rPr lang="en-ID" dirty="0" smtClean="0"/>
              <a:t> </a:t>
            </a:r>
            <a:r>
              <a:rPr lang="en-ID" dirty="0" err="1" smtClean="0"/>
              <a:t>Daya</a:t>
            </a:r>
            <a:r>
              <a:rPr lang="en-ID" dirty="0" smtClean="0"/>
              <a:t> </a:t>
            </a:r>
            <a:r>
              <a:rPr lang="en-ID" dirty="0" err="1" smtClean="0"/>
              <a:t>Manusia</a:t>
            </a:r>
            <a:endParaRPr lang="en-ID" dirty="0" smtClean="0"/>
          </a:p>
          <a:p>
            <a:pPr marL="0" indent="0" algn="ctr">
              <a:buNone/>
              <a:defRPr>
                <a:solidFill>
                  <a:srgbClr val="FFFFFF"/>
                </a:solidFill>
              </a:defRPr>
            </a:pPr>
            <a:endParaRPr lang="en-ID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015888"/>
              </p:ext>
            </p:extLst>
          </p:nvPr>
        </p:nvGraphicFramePr>
        <p:xfrm>
          <a:off x="4064000" y="4350328"/>
          <a:ext cx="16256000" cy="7854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520">
                  <a:extLst>
                    <a:ext uri="{9D8B030D-6E8A-4147-A177-3AD203B41FA5}">
                      <a16:colId xmlns:a16="http://schemas.microsoft.com/office/drawing/2014/main" xmlns="" val="1933235380"/>
                    </a:ext>
                  </a:extLst>
                </a:gridCol>
                <a:gridCol w="3337560">
                  <a:extLst>
                    <a:ext uri="{9D8B030D-6E8A-4147-A177-3AD203B41FA5}">
                      <a16:colId xmlns:a16="http://schemas.microsoft.com/office/drawing/2014/main" xmlns="" val="4168797159"/>
                    </a:ext>
                  </a:extLst>
                </a:gridCol>
                <a:gridCol w="3474720">
                  <a:extLst>
                    <a:ext uri="{9D8B030D-6E8A-4147-A177-3AD203B41FA5}">
                      <a16:colId xmlns:a16="http://schemas.microsoft.com/office/drawing/2014/main" xmlns="" val="2588739798"/>
                    </a:ext>
                  </a:extLst>
                </a:gridCol>
                <a:gridCol w="8204200">
                  <a:extLst>
                    <a:ext uri="{9D8B030D-6E8A-4147-A177-3AD203B41FA5}">
                      <a16:colId xmlns:a16="http://schemas.microsoft.com/office/drawing/2014/main" xmlns="" val="2981900050"/>
                    </a:ext>
                  </a:extLst>
                </a:gridCol>
              </a:tblGrid>
              <a:tr h="1108363">
                <a:tc>
                  <a:txBody>
                    <a:bodyPr/>
                    <a:lstStyle/>
                    <a:p>
                      <a:r>
                        <a:rPr lang="en-ID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Nama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Deskripsi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Tugas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7156109"/>
                  </a:ext>
                </a:extLst>
              </a:tr>
              <a:tr h="3372995">
                <a:tc>
                  <a:txBody>
                    <a:bodyPr/>
                    <a:lstStyle/>
                    <a:p>
                      <a:r>
                        <a:rPr lang="en-ID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Daud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Manurung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i="1" dirty="0" smtClean="0"/>
                        <a:t>Programmer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aplikasi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sesuai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desain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ditentukan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berkoordinasi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designer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dokumentasi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4670783"/>
                  </a:ext>
                </a:extLst>
              </a:tr>
              <a:tr h="3372995">
                <a:tc>
                  <a:txBody>
                    <a:bodyPr/>
                    <a:lstStyle/>
                    <a:p>
                      <a:r>
                        <a:rPr lang="en-ID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Alfredo </a:t>
                      </a:r>
                      <a:r>
                        <a:rPr lang="en-ID" dirty="0" err="1" smtClean="0"/>
                        <a:t>Manalu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i="1" dirty="0" smtClean="0"/>
                        <a:t>Programmer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aplikasi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sesuai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desain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ditentukan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berkoordinasi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designer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dokumentasi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0396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171019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58836" y="2299855"/>
            <a:ext cx="18509673" cy="10593184"/>
          </a:xfrm>
        </p:spPr>
        <p:txBody>
          <a:bodyPr/>
          <a:lstStyle/>
          <a:p>
            <a:pPr algn="just">
              <a:defRPr>
                <a:solidFill>
                  <a:srgbClr val="FFFFFF"/>
                </a:solidFill>
              </a:defRPr>
            </a:pPr>
            <a:r>
              <a:rPr lang="en-ID" dirty="0" smtClean="0"/>
              <a:t>Proses </a:t>
            </a:r>
            <a:r>
              <a:rPr lang="en-ID" dirty="0"/>
              <a:t>paling </a:t>
            </a:r>
            <a:r>
              <a:rPr lang="en-ID" dirty="0" err="1"/>
              <a:t>sulit</a:t>
            </a:r>
            <a:r>
              <a:rPr lang="en-ID" dirty="0"/>
              <a:t> yang </a:t>
            </a:r>
            <a:r>
              <a:rPr lang="en-ID" dirty="0" err="1"/>
              <a:t>dihadapi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</a:t>
            </a:r>
            <a:r>
              <a:rPr lang="en-ID" dirty="0" err="1"/>
              <a:t>saat</a:t>
            </a:r>
            <a:r>
              <a:rPr lang="en-ID" dirty="0"/>
              <a:t> </a:t>
            </a:r>
            <a:r>
              <a:rPr lang="en-ID" dirty="0" err="1"/>
              <a:t>pengimplementasian</a:t>
            </a:r>
            <a:r>
              <a:rPr lang="en-ID" dirty="0"/>
              <a:t> </a:t>
            </a:r>
            <a:r>
              <a:rPr lang="en-ID" dirty="0" err="1"/>
              <a:t>dimana</a:t>
            </a:r>
            <a:r>
              <a:rPr lang="en-ID" dirty="0"/>
              <a:t> user </a:t>
            </a:r>
            <a:r>
              <a:rPr lang="en-ID" dirty="0" err="1"/>
              <a:t>melakukan</a:t>
            </a:r>
            <a:r>
              <a:rPr lang="en-ID" dirty="0"/>
              <a:t> voting,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</a:t>
            </a:r>
            <a:r>
              <a:rPr lang="en-ID" dirty="0" err="1"/>
              <a:t>fungsi</a:t>
            </a:r>
            <a:r>
              <a:rPr lang="en-ID" dirty="0"/>
              <a:t> </a:t>
            </a:r>
            <a:r>
              <a:rPr lang="en-ID" dirty="0" err="1"/>
              <a:t>cetak</a:t>
            </a:r>
            <a:r>
              <a:rPr lang="en-ID" dirty="0"/>
              <a:t> </a:t>
            </a:r>
            <a:r>
              <a:rPr lang="en-ID" dirty="0" err="1"/>
              <a:t>akhir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voting yang </a:t>
            </a:r>
            <a:r>
              <a:rPr lang="en-ID" dirty="0" err="1"/>
              <a:t>menghasilkan</a:t>
            </a:r>
            <a:r>
              <a:rPr lang="en-ID" dirty="0"/>
              <a:t> </a:t>
            </a:r>
            <a:r>
              <a:rPr lang="en-ID" dirty="0" err="1" smtClean="0"/>
              <a:t>grafik</a:t>
            </a:r>
            <a:r>
              <a:rPr lang="en-ID" dirty="0" smtClean="0"/>
              <a:t> 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jumlah</a:t>
            </a:r>
            <a:r>
              <a:rPr lang="en-ID" dirty="0"/>
              <a:t> </a:t>
            </a:r>
            <a:r>
              <a:rPr lang="en-ID" dirty="0" err="1"/>
              <a:t>warga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smtClean="0"/>
              <a:t>voting. Juga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saat</a:t>
            </a:r>
            <a:r>
              <a:rPr lang="en-ID" dirty="0" smtClean="0"/>
              <a:t> </a:t>
            </a:r>
            <a:r>
              <a:rPr lang="en-ID" dirty="0" err="1" smtClean="0"/>
              <a:t>pengimplementasian</a:t>
            </a:r>
            <a:r>
              <a:rPr lang="en-ID" dirty="0" smtClean="0"/>
              <a:t> </a:t>
            </a:r>
            <a:r>
              <a:rPr lang="en-ID" dirty="0" err="1" smtClean="0"/>
              <a:t>fitur</a:t>
            </a:r>
            <a:r>
              <a:rPr lang="en-ID" dirty="0" smtClean="0"/>
              <a:t> ajax </a:t>
            </a:r>
            <a:r>
              <a:rPr lang="en-ID" dirty="0" err="1" smtClean="0"/>
              <a:t>dengan</a:t>
            </a:r>
            <a:r>
              <a:rPr lang="en-ID" dirty="0" smtClean="0"/>
              <a:t> format </a:t>
            </a:r>
            <a:r>
              <a:rPr lang="en-ID" dirty="0" err="1" smtClean="0"/>
              <a:t>json</a:t>
            </a:r>
            <a:r>
              <a:rPr lang="en-ID" dirty="0" smtClean="0"/>
              <a:t>.</a:t>
            </a:r>
            <a:endParaRPr lang="en-ID" dirty="0"/>
          </a:p>
          <a:p>
            <a:pPr algn="just">
              <a:defRPr>
                <a:solidFill>
                  <a:srgbClr val="FFFFFF"/>
                </a:solidFill>
              </a:defRPr>
            </a:pPr>
            <a:r>
              <a:rPr lang="en-ID" dirty="0" err="1"/>
              <a:t>Produk</a:t>
            </a:r>
            <a:r>
              <a:rPr lang="en-ID" dirty="0"/>
              <a:t> </a:t>
            </a:r>
            <a:r>
              <a:rPr lang="en-ID" dirty="0" err="1"/>
              <a:t>akhir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target </a:t>
            </a:r>
            <a:r>
              <a:rPr lang="en-ID" dirty="0" err="1"/>
              <a:t>awal</a:t>
            </a:r>
            <a:r>
              <a:rPr lang="en-ID" dirty="0"/>
              <a:t>, </a:t>
            </a:r>
            <a:r>
              <a:rPr lang="en-ID" dirty="0" err="1"/>
              <a:t>fungsi</a:t>
            </a:r>
            <a:r>
              <a:rPr lang="en-ID" dirty="0"/>
              <a:t> yang </a:t>
            </a:r>
            <a:r>
              <a:rPr lang="en-ID" dirty="0" err="1"/>
              <a:t>disebutkan</a:t>
            </a:r>
            <a:r>
              <a:rPr lang="en-ID" dirty="0"/>
              <a:t> </a:t>
            </a:r>
            <a:r>
              <a:rPr lang="en-ID" dirty="0" err="1"/>
              <a:t>sebelumnya</a:t>
            </a:r>
            <a:r>
              <a:rPr lang="en-ID" dirty="0"/>
              <a:t> </a:t>
            </a:r>
            <a:r>
              <a:rPr lang="en-ID" dirty="0" err="1"/>
              <a:t>telah</a:t>
            </a:r>
            <a:r>
              <a:rPr lang="en-ID" dirty="0"/>
              <a:t> di </a:t>
            </a:r>
            <a:r>
              <a:rPr lang="en-ID" dirty="0" err="1"/>
              <a:t>impelementasikan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,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saja</a:t>
            </a:r>
            <a:r>
              <a:rPr lang="en-ID" dirty="0"/>
              <a:t> </a:t>
            </a:r>
            <a:r>
              <a:rPr lang="en-ID" dirty="0" err="1"/>
              <a:t>pada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 smtClean="0"/>
              <a:t>melihat</a:t>
            </a:r>
            <a:r>
              <a:rPr lang="en-ID" dirty="0" smtClean="0"/>
              <a:t> </a:t>
            </a:r>
            <a:r>
              <a:rPr lang="en-ID" dirty="0" err="1" smtClean="0"/>
              <a:t>pilihan</a:t>
            </a:r>
            <a:r>
              <a:rPr lang="en-ID" dirty="0" smtClean="0"/>
              <a:t> </a:t>
            </a:r>
            <a:r>
              <a:rPr lang="en-ID" dirty="0" err="1" smtClean="0"/>
              <a:t>kandidat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disertakan</a:t>
            </a:r>
            <a:r>
              <a:rPr lang="en-ID" dirty="0" smtClean="0"/>
              <a:t> </a:t>
            </a:r>
            <a:r>
              <a:rPr lang="en-ID" dirty="0" err="1" smtClean="0"/>
              <a:t>gambar</a:t>
            </a:r>
            <a:r>
              <a:rPr lang="en-ID" dirty="0" smtClean="0"/>
              <a:t> </a:t>
            </a:r>
            <a:r>
              <a:rPr lang="en-ID" dirty="0" err="1" smtClean="0"/>
              <a:t>kandidat</a:t>
            </a:r>
            <a:r>
              <a:rPr lang="en-ID" dirty="0" smtClean="0"/>
              <a:t>.</a:t>
            </a:r>
            <a:endParaRPr lang="en-ID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562347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/>
          </p:cNvSpPr>
          <p:nvPr>
            <p:ph type="body" sz="half" idx="1"/>
          </p:nvPr>
        </p:nvSpPr>
        <p:spPr>
          <a:xfrm>
            <a:off x="3334939" y="2148840"/>
            <a:ext cx="18167315" cy="110683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indent="0">
              <a:buNone/>
            </a:pPr>
            <a:r>
              <a:rPr lang="en-US" sz="10300" b="1" dirty="0">
                <a:latin typeface="Avenir Next"/>
              </a:rPr>
              <a:t>REALISASI TUGAS</a:t>
            </a:r>
            <a:endParaRPr sz="10300" b="1" dirty="0">
              <a:latin typeface="Avenir Nex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318977"/>
              </p:ext>
            </p:extLst>
          </p:nvPr>
        </p:nvGraphicFramePr>
        <p:xfrm>
          <a:off x="4064000" y="5578202"/>
          <a:ext cx="17355127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xmlns="" val="1133984341"/>
                    </a:ext>
                  </a:extLst>
                </a:gridCol>
                <a:gridCol w="9227127">
                  <a:extLst>
                    <a:ext uri="{9D8B030D-6E8A-4147-A177-3AD203B41FA5}">
                      <a16:colId xmlns:a16="http://schemas.microsoft.com/office/drawing/2014/main" xmlns="" val="56221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D" b="1" dirty="0" smtClean="0"/>
                        <a:t>Nama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b="1" dirty="0" err="1" smtClean="0"/>
                        <a:t>Tugas</a:t>
                      </a:r>
                      <a:endParaRPr lang="en-ID" b="1" dirty="0" smtClean="0"/>
                    </a:p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0193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Daud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Manurung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fungsi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mencetak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hasil</a:t>
                      </a:r>
                      <a:r>
                        <a:rPr lang="en-ID" baseline="0" dirty="0" smtClean="0"/>
                        <a:t> voting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022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Alfredo </a:t>
                      </a:r>
                      <a:r>
                        <a:rPr lang="en-ID" dirty="0" err="1" smtClean="0"/>
                        <a:t>Manalu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dirty="0" smtClean="0"/>
                        <a:t> </a:t>
                      </a:r>
                      <a:r>
                        <a:rPr lang="en-ID" baseline="0" dirty="0" err="1" smtClean="0"/>
                        <a:t>fungsi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registrasi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7831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Henny </a:t>
                      </a:r>
                      <a:r>
                        <a:rPr lang="en-ID" dirty="0" err="1" smtClean="0"/>
                        <a:t>Panjaitan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fungsi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mencetak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hasil</a:t>
                      </a:r>
                      <a:r>
                        <a:rPr lang="en-ID" dirty="0" smtClean="0"/>
                        <a:t> voting 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dan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fungsi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melakukan</a:t>
                      </a:r>
                      <a:r>
                        <a:rPr lang="en-ID" baseline="0" dirty="0" smtClean="0"/>
                        <a:t> voting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662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Hotma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Aruan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fungsi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melihat</a:t>
                      </a:r>
                      <a:r>
                        <a:rPr lang="en-ID" baseline="0" dirty="0" smtClean="0"/>
                        <a:t> </a:t>
                      </a:r>
                      <a:r>
                        <a:rPr lang="en-ID" baseline="0" dirty="0" err="1" smtClean="0"/>
                        <a:t>pilihan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9091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Artha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Pardede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dirty="0" smtClean="0"/>
                        <a:t>  </a:t>
                      </a:r>
                      <a:r>
                        <a:rPr lang="en-ID" dirty="0" err="1" smtClean="0"/>
                        <a:t>fungsi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mengirimkan</a:t>
                      </a:r>
                      <a:r>
                        <a:rPr lang="en-ID" dirty="0" smtClean="0"/>
                        <a:t> email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48014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Aprillia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Naibaho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Membuat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fungsi</a:t>
                      </a:r>
                      <a:r>
                        <a:rPr lang="en-ID" dirty="0" smtClean="0"/>
                        <a:t> login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6913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007461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052945"/>
            <a:ext cx="17714120" cy="11665528"/>
          </a:xfrm>
        </p:spPr>
        <p:txBody>
          <a:bodyPr/>
          <a:lstStyle/>
          <a:p>
            <a:pPr marL="0" indent="0">
              <a:buNone/>
            </a:pPr>
            <a:r>
              <a:rPr lang="en-ID" dirty="0" err="1" smtClean="0"/>
              <a:t>Persentase</a:t>
            </a:r>
            <a:r>
              <a:rPr lang="en-ID" dirty="0" smtClean="0"/>
              <a:t> </a:t>
            </a:r>
            <a:r>
              <a:rPr lang="en-ID" dirty="0" err="1" smtClean="0"/>
              <a:t>beban</a:t>
            </a:r>
            <a:r>
              <a:rPr lang="en-ID" dirty="0" smtClean="0"/>
              <a:t> </a:t>
            </a:r>
            <a:r>
              <a:rPr lang="en-ID" dirty="0" err="1" smtClean="0"/>
              <a:t>setiap</a:t>
            </a:r>
            <a:r>
              <a:rPr lang="en-ID" dirty="0" smtClean="0"/>
              <a:t> </a:t>
            </a:r>
            <a:r>
              <a:rPr lang="en-ID" dirty="0" err="1" smtClean="0"/>
              <a:t>kelompok</a:t>
            </a:r>
            <a:endParaRPr lang="en-ID" dirty="0" smtClean="0"/>
          </a:p>
          <a:p>
            <a:pPr marL="0" indent="0">
              <a:buNone/>
            </a:pPr>
            <a:endParaRPr lang="en-ID" dirty="0"/>
          </a:p>
          <a:p>
            <a:pPr marL="0" indent="0">
              <a:buNone/>
            </a:pPr>
            <a:endParaRPr lang="en-ID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120494"/>
              </p:ext>
            </p:extLst>
          </p:nvPr>
        </p:nvGraphicFramePr>
        <p:xfrm>
          <a:off x="3334940" y="3378969"/>
          <a:ext cx="162560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xmlns="" val="1691383798"/>
                    </a:ext>
                  </a:extLst>
                </a:gridCol>
                <a:gridCol w="8128000">
                  <a:extLst>
                    <a:ext uri="{9D8B030D-6E8A-4147-A177-3AD203B41FA5}">
                      <a16:colId xmlns:a16="http://schemas.microsoft.com/office/drawing/2014/main" xmlns="" val="1480065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D" b="1" dirty="0" smtClean="0"/>
                        <a:t>Nama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b="1" dirty="0" err="1" smtClean="0"/>
                        <a:t>Persentase</a:t>
                      </a:r>
                      <a:endParaRPr lang="en-ID" b="1" dirty="0" smtClean="0"/>
                    </a:p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765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Daud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Manurung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545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Alfredo </a:t>
                      </a:r>
                      <a:r>
                        <a:rPr lang="en-ID" dirty="0" err="1" smtClean="0"/>
                        <a:t>Manalu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dirty="0" smtClean="0"/>
                        <a:t>15%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3461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Henny </a:t>
                      </a:r>
                      <a:r>
                        <a:rPr lang="en-ID" dirty="0" err="1" smtClean="0"/>
                        <a:t>Panjaitan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57679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Hotma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Aruan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D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15%</a:t>
                      </a:r>
                      <a:endParaRPr kumimoji="0" 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9034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Artha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Pardede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D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15%</a:t>
                      </a:r>
                      <a:endParaRPr kumimoji="0" 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830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Aprillia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Naibaho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D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15%</a:t>
                      </a:r>
                      <a:endParaRPr kumimoji="0" 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5359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843823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80">
              <a:defRPr sz="10304" b="1" spc="206">
                <a:solidFill>
                  <a:srgbClr val="FFFFFF"/>
                </a:solidFill>
                <a:effectLst>
                  <a:outerShdw blurRad="23368" dist="23368" dir="13500000" rotWithShape="0">
                    <a:srgbClr val="555555">
                      <a:alpha val="25000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KESIMPULAN</a:t>
            </a:r>
          </a:p>
        </p:txBody>
      </p:sp>
      <p:sp>
        <p:nvSpPr>
          <p:cNvPr id="370" name="Shape 370"/>
          <p:cNvSpPr>
            <a:spLocks noGrp="1"/>
          </p:cNvSpPr>
          <p:nvPr>
            <p:ph type="body" sz="half" idx="1"/>
          </p:nvPr>
        </p:nvSpPr>
        <p:spPr>
          <a:xfrm>
            <a:off x="3334940" y="4372879"/>
            <a:ext cx="17714120" cy="8401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>
                <a:solidFill>
                  <a:srgbClr val="FFFFFF"/>
                </a:solidFill>
              </a:defRPr>
            </a:pPr>
            <a:r>
              <a:rPr lang="en-ID" dirty="0" err="1" smtClean="0"/>
              <a:t>Berdasarkan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 voting </a:t>
            </a:r>
            <a:r>
              <a:rPr lang="en-ID" dirty="0"/>
              <a:t>online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,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diambil</a:t>
            </a:r>
            <a:r>
              <a:rPr lang="en-ID" dirty="0" smtClean="0"/>
              <a:t> </a:t>
            </a:r>
            <a:r>
              <a:rPr lang="en-ID" dirty="0" err="1" smtClean="0"/>
              <a:t>kesimpulan</a:t>
            </a:r>
            <a:r>
              <a:rPr lang="en-ID" dirty="0" smtClean="0"/>
              <a:t> </a:t>
            </a:r>
            <a:r>
              <a:rPr lang="en-ID" dirty="0" err="1" smtClean="0"/>
              <a:t>bahwa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 online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jauh</a:t>
            </a:r>
            <a:r>
              <a:rPr lang="en-ID" dirty="0" smtClean="0"/>
              <a:t> </a:t>
            </a:r>
            <a:r>
              <a:rPr lang="en-ID" dirty="0" err="1" smtClean="0"/>
              <a:t>lebih</a:t>
            </a:r>
            <a:r>
              <a:rPr lang="en-ID" dirty="0" smtClean="0"/>
              <a:t> </a:t>
            </a:r>
            <a:r>
              <a:rPr lang="en-ID" dirty="0" err="1" smtClean="0"/>
              <a:t>baik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oleh</a:t>
            </a:r>
            <a:r>
              <a:rPr lang="en-ID" dirty="0" smtClean="0"/>
              <a:t> </a:t>
            </a:r>
            <a:r>
              <a:rPr lang="en-ID" dirty="0" err="1" smtClean="0"/>
              <a:t>warga</a:t>
            </a:r>
            <a:r>
              <a:rPr lang="en-ID" dirty="0" smtClean="0"/>
              <a:t>, </a:t>
            </a:r>
            <a:r>
              <a:rPr lang="en-ID" dirty="0" err="1" smtClean="0"/>
              <a:t>kemudahan</a:t>
            </a:r>
            <a:r>
              <a:rPr lang="en-ID" dirty="0" smtClean="0"/>
              <a:t>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menjadi</a:t>
            </a:r>
            <a:r>
              <a:rPr lang="en-ID" dirty="0" smtClean="0"/>
              <a:t> </a:t>
            </a:r>
            <a:r>
              <a:rPr lang="en-ID" dirty="0" err="1" smtClean="0"/>
              <a:t>salah</a:t>
            </a:r>
            <a:r>
              <a:rPr lang="en-ID" dirty="0" smtClean="0"/>
              <a:t> </a:t>
            </a:r>
            <a:r>
              <a:rPr lang="en-ID" dirty="0" err="1" smtClean="0"/>
              <a:t>satu</a:t>
            </a:r>
            <a:r>
              <a:rPr lang="en-ID" dirty="0" smtClean="0"/>
              <a:t> </a:t>
            </a:r>
            <a:r>
              <a:rPr lang="en-ID" dirty="0" err="1" smtClean="0"/>
              <a:t>alasan</a:t>
            </a:r>
            <a:r>
              <a:rPr lang="en-ID" dirty="0" smtClean="0"/>
              <a:t> </a:t>
            </a:r>
            <a:r>
              <a:rPr lang="en-ID" dirty="0" err="1" smtClean="0"/>
              <a:t>diperlukan</a:t>
            </a:r>
            <a:r>
              <a:rPr lang="en-ID" dirty="0" smtClean="0"/>
              <a:t> </a:t>
            </a:r>
            <a:r>
              <a:rPr lang="en-ID" dirty="0" err="1" smtClean="0"/>
              <a:t>nya</a:t>
            </a:r>
            <a:r>
              <a:rPr lang="en-ID" dirty="0" smtClean="0"/>
              <a:t> voting online </a:t>
            </a:r>
            <a:r>
              <a:rPr lang="en-ID" dirty="0" err="1" smtClean="0"/>
              <a:t>ini</a:t>
            </a:r>
            <a:r>
              <a:rPr lang="en-ID" dirty="0" smtClean="0"/>
              <a:t>. </a:t>
            </a:r>
            <a:r>
              <a:rPr lang="en-ID" dirty="0" err="1" smtClean="0"/>
              <a:t>Nantinya</a:t>
            </a:r>
            <a:r>
              <a:rPr lang="en-ID" dirty="0" smtClean="0"/>
              <a:t>, </a:t>
            </a:r>
            <a:r>
              <a:rPr lang="en-ID" dirty="0" err="1" smtClean="0"/>
              <a:t>warga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perlu</a:t>
            </a:r>
            <a:r>
              <a:rPr lang="en-ID" dirty="0" smtClean="0"/>
              <a:t> </a:t>
            </a:r>
            <a:r>
              <a:rPr lang="en-ID" dirty="0" err="1" smtClean="0"/>
              <a:t>datang</a:t>
            </a:r>
            <a:r>
              <a:rPr lang="en-ID" dirty="0" smtClean="0"/>
              <a:t> </a:t>
            </a:r>
            <a:r>
              <a:rPr lang="en-ID" dirty="0" err="1" smtClean="0"/>
              <a:t>ke</a:t>
            </a:r>
            <a:r>
              <a:rPr lang="en-ID" dirty="0" smtClean="0"/>
              <a:t> </a:t>
            </a:r>
            <a:r>
              <a:rPr lang="en-ID" dirty="0" err="1" smtClean="0"/>
              <a:t>tempat</a:t>
            </a:r>
            <a:r>
              <a:rPr lang="en-ID" dirty="0" smtClean="0"/>
              <a:t> </a:t>
            </a:r>
            <a:r>
              <a:rPr lang="en-ID" dirty="0" err="1" smtClean="0"/>
              <a:t>pemungutan</a:t>
            </a:r>
            <a:r>
              <a:rPr lang="en-ID" dirty="0" smtClean="0"/>
              <a:t> </a:t>
            </a:r>
            <a:r>
              <a:rPr lang="en-ID" dirty="0" err="1" smtClean="0"/>
              <a:t>suara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voting, </a:t>
            </a:r>
            <a:r>
              <a:rPr lang="en-ID" dirty="0" err="1" smtClean="0"/>
              <a:t>seperti</a:t>
            </a:r>
            <a:r>
              <a:rPr lang="en-ID" dirty="0" smtClean="0"/>
              <a:t> yang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tahu</a:t>
            </a:r>
            <a:r>
              <a:rPr lang="en-ID" dirty="0" smtClean="0"/>
              <a:t> </a:t>
            </a:r>
            <a:r>
              <a:rPr lang="en-ID" dirty="0" err="1" smtClean="0"/>
              <a:t>bahwa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saat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perlu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</a:t>
            </a:r>
            <a:r>
              <a:rPr lang="en-ID" dirty="0" err="1" smtClean="0"/>
              <a:t>jaga</a:t>
            </a:r>
            <a:r>
              <a:rPr lang="en-ID" dirty="0" smtClean="0"/>
              <a:t> </a:t>
            </a:r>
            <a:r>
              <a:rPr lang="en-ID" dirty="0" err="1" smtClean="0"/>
              <a:t>jarak</a:t>
            </a:r>
            <a:r>
              <a:rPr lang="en-ID" dirty="0" smtClean="0"/>
              <a:t> </a:t>
            </a:r>
            <a:r>
              <a:rPr lang="en-ID" dirty="0" err="1" smtClean="0"/>
              <a:t>satu</a:t>
            </a:r>
            <a:r>
              <a:rPr lang="en-ID" dirty="0" smtClean="0"/>
              <a:t> </a:t>
            </a:r>
            <a:r>
              <a:rPr lang="en-ID" dirty="0" err="1" smtClean="0"/>
              <a:t>sama</a:t>
            </a:r>
            <a:r>
              <a:rPr lang="en-ID" dirty="0" smtClean="0"/>
              <a:t> lain.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adanya</a:t>
            </a:r>
            <a:r>
              <a:rPr lang="en-ID" dirty="0" smtClean="0"/>
              <a:t> </a:t>
            </a:r>
            <a:r>
              <a:rPr lang="en-ID" dirty="0" err="1" smtClean="0"/>
              <a:t>sistem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,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membantu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bepergian</a:t>
            </a:r>
            <a:r>
              <a:rPr lang="en-ID" dirty="0" smtClean="0"/>
              <a:t> </a:t>
            </a:r>
            <a:r>
              <a:rPr lang="en-ID" dirty="0" err="1" smtClean="0"/>
              <a:t>ke</a:t>
            </a:r>
            <a:r>
              <a:rPr lang="en-ID" dirty="0" smtClean="0"/>
              <a:t> </a:t>
            </a:r>
            <a:r>
              <a:rPr lang="en-ID" dirty="0" err="1" smtClean="0"/>
              <a:t>tempat</a:t>
            </a:r>
            <a:r>
              <a:rPr lang="en-ID" dirty="0" smtClean="0"/>
              <a:t> yang </a:t>
            </a:r>
            <a:r>
              <a:rPr lang="en-ID" dirty="0" err="1" smtClean="0"/>
              <a:t>ramai</a:t>
            </a:r>
            <a:r>
              <a:rPr lang="en-ID" dirty="0" smtClean="0"/>
              <a:t>. </a:t>
            </a:r>
            <a:r>
              <a:rPr lang="en-ID" dirty="0" err="1" smtClean="0"/>
              <a:t>Selain</a:t>
            </a:r>
            <a:r>
              <a:rPr lang="en-ID" dirty="0" smtClean="0"/>
              <a:t> </a:t>
            </a:r>
            <a:r>
              <a:rPr lang="en-ID" dirty="0" err="1" smtClean="0"/>
              <a:t>itu</a:t>
            </a:r>
            <a:r>
              <a:rPr lang="en-ID" dirty="0" smtClean="0"/>
              <a:t>, </a:t>
            </a:r>
            <a:r>
              <a:rPr lang="en-ID" dirty="0" err="1" smtClean="0"/>
              <a:t>digunakan</a:t>
            </a:r>
            <a:r>
              <a:rPr lang="en-ID" dirty="0" smtClean="0"/>
              <a:t>.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adanya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penggunaan</a:t>
            </a:r>
            <a:r>
              <a:rPr lang="en-ID" dirty="0"/>
              <a:t> </a:t>
            </a:r>
            <a:r>
              <a:rPr lang="en-ID" dirty="0" err="1"/>
              <a:t>kertas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media </a:t>
            </a:r>
            <a:r>
              <a:rPr lang="en-ID" dirty="0" err="1"/>
              <a:t>penyampaian</a:t>
            </a:r>
            <a:r>
              <a:rPr lang="en-ID" dirty="0"/>
              <a:t> </a:t>
            </a:r>
            <a:r>
              <a:rPr lang="en-ID" dirty="0" err="1"/>
              <a:t>suara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 smtClean="0"/>
              <a:t>lagi</a:t>
            </a:r>
            <a:r>
              <a:rPr lang="en-ID" dirty="0" smtClean="0"/>
              <a:t>. Hal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dapat</a:t>
            </a:r>
            <a:r>
              <a:rPr lang="en-ID" dirty="0" smtClean="0"/>
              <a:t> </a:t>
            </a:r>
            <a:r>
              <a:rPr lang="en-ID" dirty="0" err="1" smtClean="0"/>
              <a:t>menghemat</a:t>
            </a:r>
            <a:r>
              <a:rPr lang="en-ID" dirty="0" smtClean="0"/>
              <a:t> </a:t>
            </a:r>
            <a:r>
              <a:rPr lang="en-ID" dirty="0" err="1" smtClean="0"/>
              <a:t>biaya</a:t>
            </a:r>
            <a:r>
              <a:rPr lang="en-ID" dirty="0" smtClean="0"/>
              <a:t> </a:t>
            </a:r>
            <a:r>
              <a:rPr lang="en-ID" dirty="0" err="1" smtClean="0"/>
              <a:t>pemilihan</a:t>
            </a:r>
            <a:r>
              <a:rPr lang="en-ID" dirty="0" smtClean="0"/>
              <a:t>, </a:t>
            </a:r>
            <a:r>
              <a:rPr lang="en-ID" dirty="0" err="1" smtClean="0"/>
              <a:t>mendukung</a:t>
            </a:r>
            <a:r>
              <a:rPr lang="en-ID" dirty="0" smtClean="0"/>
              <a:t> program </a:t>
            </a:r>
            <a:r>
              <a:rPr lang="en-ID" i="1" dirty="0" smtClean="0"/>
              <a:t>go green,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pengurangan</a:t>
            </a:r>
            <a:r>
              <a:rPr lang="en-ID" dirty="0" smtClean="0"/>
              <a:t> </a:t>
            </a:r>
            <a:r>
              <a:rPr lang="en-ID" dirty="0" err="1" smtClean="0"/>
              <a:t>sampah</a:t>
            </a:r>
            <a:r>
              <a:rPr lang="en-ID" dirty="0" smtClean="0"/>
              <a:t> yang </a:t>
            </a:r>
            <a:r>
              <a:rPr lang="en-ID" dirty="0" err="1" smtClean="0"/>
              <a:t>diakibatkan</a:t>
            </a:r>
            <a:r>
              <a:rPr lang="en-ID" dirty="0" smtClean="0"/>
              <a:t> </a:t>
            </a:r>
            <a:r>
              <a:rPr lang="en-ID" dirty="0" err="1" smtClean="0"/>
              <a:t>kertas</a:t>
            </a:r>
            <a:r>
              <a:rPr lang="en-ID" dirty="0" smtClean="0"/>
              <a:t> </a:t>
            </a:r>
            <a:r>
              <a:rPr lang="en-ID" dirty="0" err="1" smtClean="0"/>
              <a:t>tersebut</a:t>
            </a:r>
            <a:endParaRPr lang="en-ID" dirty="0" smtClean="0"/>
          </a:p>
        </p:txBody>
      </p:sp>
    </p:spTree>
    <p:extLst>
      <p:ext uri="{BB962C8B-B14F-4D97-AF65-F5344CB8AC3E}">
        <p14:creationId xmlns:p14="http://schemas.microsoft.com/office/powerpoint/2010/main" val="3016495077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80">
              <a:defRPr sz="10304" b="1" spc="206">
                <a:solidFill>
                  <a:srgbClr val="FFFFFF"/>
                </a:solidFill>
                <a:effectLst>
                  <a:outerShdw blurRad="23368" dist="23368" dir="13500000" rotWithShape="0">
                    <a:srgbClr val="555555">
                      <a:alpha val="25000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SARAN</a:t>
            </a:r>
          </a:p>
        </p:txBody>
      </p:sp>
      <p:sp>
        <p:nvSpPr>
          <p:cNvPr id="370" name="Shape 370"/>
          <p:cNvSpPr>
            <a:spLocks noGrp="1"/>
          </p:cNvSpPr>
          <p:nvPr>
            <p:ph type="body" sz="half" idx="1"/>
          </p:nvPr>
        </p:nvSpPr>
        <p:spPr>
          <a:xfrm>
            <a:off x="3334940" y="4649103"/>
            <a:ext cx="17714120" cy="812478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  <a:defRPr>
                <a:solidFill>
                  <a:srgbClr val="FFFFFF"/>
                </a:solidFill>
              </a:defRPr>
            </a:pPr>
            <a:r>
              <a:rPr lang="en-ID" dirty="0" smtClean="0"/>
              <a:t>Saran </a:t>
            </a:r>
            <a:r>
              <a:rPr lang="en-ID" dirty="0" err="1" smtClean="0"/>
              <a:t>pengembangan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mata</a:t>
            </a:r>
            <a:r>
              <a:rPr lang="en-ID" dirty="0" smtClean="0"/>
              <a:t> </a:t>
            </a:r>
            <a:r>
              <a:rPr lang="en-ID" dirty="0" err="1" smtClean="0"/>
              <a:t>kuliah</a:t>
            </a:r>
            <a:r>
              <a:rPr lang="en-ID" dirty="0" smtClean="0"/>
              <a:t> PSW II </a:t>
            </a:r>
            <a:r>
              <a:rPr lang="en-ID" dirty="0" err="1" smtClean="0"/>
              <a:t>ini</a:t>
            </a:r>
            <a:r>
              <a:rPr lang="en-ID" dirty="0" smtClean="0"/>
              <a:t>  </a:t>
            </a:r>
            <a:r>
              <a:rPr lang="en-ID" dirty="0" err="1" smtClean="0"/>
              <a:t>yaitu</a:t>
            </a:r>
            <a:r>
              <a:rPr lang="en-ID" dirty="0" smtClean="0"/>
              <a:t> :</a:t>
            </a:r>
          </a:p>
          <a:p>
            <a:pPr marL="914400" indent="-914400" algn="just">
              <a:buAutoNum type="arabicPeriod"/>
              <a:defRPr>
                <a:solidFill>
                  <a:srgbClr val="FFFFFF"/>
                </a:solidFill>
              </a:defRPr>
            </a:pPr>
            <a:r>
              <a:rPr lang="en-ID" i="1" dirty="0" smtClean="0"/>
              <a:t>Source Code</a:t>
            </a:r>
            <a:r>
              <a:rPr lang="en-ID" dirty="0" smtClean="0"/>
              <a:t> </a:t>
            </a:r>
            <a:r>
              <a:rPr lang="en-ID" dirty="0" err="1" smtClean="0"/>
              <a:t>modul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praktikum</a:t>
            </a:r>
            <a:r>
              <a:rPr lang="en-ID" dirty="0" smtClean="0"/>
              <a:t> yang di </a:t>
            </a:r>
            <a:r>
              <a:rPr lang="en-ID" i="1" dirty="0" smtClean="0"/>
              <a:t>upload</a:t>
            </a:r>
            <a:r>
              <a:rPr lang="en-ID" dirty="0"/>
              <a:t> </a:t>
            </a:r>
            <a:r>
              <a:rPr lang="en-ID" dirty="0" err="1" smtClean="0"/>
              <a:t>dapat</a:t>
            </a:r>
            <a:r>
              <a:rPr lang="en-ID" dirty="0"/>
              <a:t> </a:t>
            </a:r>
            <a:r>
              <a:rPr lang="en-ID" dirty="0" err="1" smtClean="0"/>
              <a:t>disalin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berbentuk</a:t>
            </a:r>
            <a:r>
              <a:rPr lang="en-ID" dirty="0" smtClean="0"/>
              <a:t> </a:t>
            </a:r>
            <a:r>
              <a:rPr lang="en-ID" i="1" dirty="0" smtClean="0"/>
              <a:t>screenshot</a:t>
            </a:r>
            <a:endParaRPr lang="en-ID" dirty="0" smtClean="0"/>
          </a:p>
          <a:p>
            <a:pPr marL="914400" indent="-914400" algn="just">
              <a:buAutoNum type="arabicPeriod"/>
              <a:defRPr>
                <a:solidFill>
                  <a:srgbClr val="FFFFFF"/>
                </a:solidFill>
              </a:defRPr>
            </a:pPr>
            <a:r>
              <a:rPr lang="en-ID" i="1" dirty="0" smtClean="0"/>
              <a:t>Source Code</a:t>
            </a:r>
            <a:r>
              <a:rPr lang="en-ID" dirty="0" smtClean="0"/>
              <a:t> di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modul</a:t>
            </a:r>
            <a:r>
              <a:rPr lang="en-ID" dirty="0" smtClean="0"/>
              <a:t> </a:t>
            </a:r>
            <a:r>
              <a:rPr lang="en-ID" dirty="0" err="1" smtClean="0"/>
              <a:t>sudah</a:t>
            </a:r>
            <a:r>
              <a:rPr lang="en-ID" dirty="0" smtClean="0"/>
              <a:t> </a:t>
            </a:r>
            <a:r>
              <a:rPr lang="en-ID" dirty="0" err="1" smtClean="0"/>
              <a:t>tepat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ada</a:t>
            </a:r>
            <a:r>
              <a:rPr lang="en-ID" dirty="0" smtClean="0"/>
              <a:t> </a:t>
            </a:r>
            <a:r>
              <a:rPr lang="en-ID" dirty="0" err="1" smtClean="0"/>
              <a:t>eror</a:t>
            </a:r>
            <a:r>
              <a:rPr lang="en-ID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1664124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DEMO APLIKASI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66794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/>
              <a:t>TERIMA KASIH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17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4940" y="1191490"/>
            <a:ext cx="17714120" cy="11360727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endParaRPr lang="en-ID" dirty="0"/>
          </a:p>
          <a:p>
            <a:pPr marL="0" indent="0" fontAlgn="t">
              <a:buNone/>
            </a:pPr>
            <a:endParaRPr lang="en-US" dirty="0"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08359"/>
              </p:ext>
            </p:extLst>
          </p:nvPr>
        </p:nvGraphicFramePr>
        <p:xfrm>
          <a:off x="4064000" y="1600200"/>
          <a:ext cx="16256000" cy="9289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6720">
                  <a:extLst>
                    <a:ext uri="{9D8B030D-6E8A-4147-A177-3AD203B41FA5}">
                      <a16:colId xmlns:a16="http://schemas.microsoft.com/office/drawing/2014/main" xmlns="" val="1375649937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xmlns="" val="2692466199"/>
                    </a:ext>
                  </a:extLst>
                </a:gridCol>
                <a:gridCol w="3566160">
                  <a:extLst>
                    <a:ext uri="{9D8B030D-6E8A-4147-A177-3AD203B41FA5}">
                      <a16:colId xmlns:a16="http://schemas.microsoft.com/office/drawing/2014/main" xmlns="" val="991820908"/>
                    </a:ext>
                  </a:extLst>
                </a:gridCol>
                <a:gridCol w="7564120">
                  <a:extLst>
                    <a:ext uri="{9D8B030D-6E8A-4147-A177-3AD203B41FA5}">
                      <a16:colId xmlns:a16="http://schemas.microsoft.com/office/drawing/2014/main" xmlns="" val="2500396419"/>
                    </a:ext>
                  </a:extLst>
                </a:gridCol>
              </a:tblGrid>
              <a:tr h="4862808">
                <a:tc>
                  <a:txBody>
                    <a:bodyPr/>
                    <a:lstStyle/>
                    <a:p>
                      <a:r>
                        <a:rPr lang="en-ID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Henny </a:t>
                      </a:r>
                      <a:r>
                        <a:rPr lang="en-ID" dirty="0" err="1" smtClean="0"/>
                        <a:t>Panjaitan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i="1" dirty="0" smtClean="0"/>
                        <a:t>Project Manager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Bertanggung jawab untuk memimpin pelaksanaan proyek pembuatan website yang dikerjakan oleh timnya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ID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Manager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akan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mengkoordinir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proyek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tahap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persiapan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penutupan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sampai</a:t>
                      </a:r>
                      <a:r>
                        <a:rPr lang="en-ID" sz="36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36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evaluasi</a:t>
                      </a:r>
                      <a:endParaRPr lang="en-US" sz="36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9851558"/>
                  </a:ext>
                </a:extLst>
              </a:tr>
              <a:tr h="4426665">
                <a:tc>
                  <a:txBody>
                    <a:bodyPr/>
                    <a:lstStyle/>
                    <a:p>
                      <a:r>
                        <a:rPr lang="en-ID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Hotma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Aruan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i="1" dirty="0" smtClean="0"/>
                        <a:t>Designer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desain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seperti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mock up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gambaran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aplikasi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dikembangkan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berkoordinasi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programmer,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dokumentasi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desain</a:t>
                      </a:r>
                      <a:endParaRPr lang="en-US" sz="3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5138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85566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97923"/>
              </p:ext>
            </p:extLst>
          </p:nvPr>
        </p:nvGraphicFramePr>
        <p:xfrm>
          <a:off x="4064000" y="1439333"/>
          <a:ext cx="16256000" cy="1005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/>
                <a:gridCol w="4064000"/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err="1" smtClean="0"/>
                        <a:t>Artha</a:t>
                      </a:r>
                      <a:r>
                        <a:rPr lang="en-ID" dirty="0" smtClean="0"/>
                        <a:t> </a:t>
                      </a:r>
                      <a:r>
                        <a:rPr lang="en-ID" dirty="0" err="1" smtClean="0"/>
                        <a:t>Pardede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i="1" dirty="0" smtClean="0"/>
                        <a:t>Analyst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memodelkan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proses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bisnis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dokumentasi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berkoordinasi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D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Aprilia </a:t>
                      </a:r>
                      <a:r>
                        <a:rPr lang="en-ID" dirty="0" err="1" smtClean="0"/>
                        <a:t>Naibaho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dirty="0" smtClean="0"/>
                        <a:t>Analyst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memodelkan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proses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bisnis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dokumentasi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analisis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berkoordinasi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5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800" b="1" spc="176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US" dirty="0" err="1"/>
              <a:t>Gambaran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</a:t>
            </a:r>
            <a:r>
              <a:rPr lang="en-US" dirty="0" err="1"/>
              <a:t>Aplikasi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7622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id-ID" dirty="0"/>
              <a:t>BISNIS PROSES</a:t>
            </a:r>
            <a:endParaRPr dirty="0"/>
          </a:p>
        </p:txBody>
      </p:sp>
      <p:sp>
        <p:nvSpPr>
          <p:cNvPr id="346" name="Shape 346"/>
          <p:cNvSpPr>
            <a:spLocks noGrp="1"/>
          </p:cNvSpPr>
          <p:nvPr>
            <p:ph type="body" sz="half" idx="1"/>
          </p:nvPr>
        </p:nvSpPr>
        <p:spPr>
          <a:xfrm>
            <a:off x="3334940" y="4649102"/>
            <a:ext cx="17714120" cy="79696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AU" i="1" dirty="0" smtClean="0">
                <a:effectLst/>
              </a:rPr>
              <a:t>Current System</a:t>
            </a:r>
          </a:p>
          <a:p>
            <a:pPr marL="914400" lvl="1" indent="0" algn="just">
              <a:buNone/>
            </a:pPr>
            <a:r>
              <a:rPr lang="en-AU" dirty="0" err="1" smtClean="0">
                <a:effectLst/>
              </a:rPr>
              <a:t>Sistem</a:t>
            </a:r>
            <a:r>
              <a:rPr lang="en-AU" dirty="0" smtClean="0">
                <a:effectLst/>
              </a:rPr>
              <a:t> </a:t>
            </a:r>
            <a:r>
              <a:rPr lang="en-AU" dirty="0">
                <a:effectLst/>
              </a:rPr>
              <a:t>yang </a:t>
            </a:r>
            <a:r>
              <a:rPr lang="en-AU" dirty="0" err="1">
                <a:effectLst/>
              </a:rPr>
              <a:t>berjalan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pada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saat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ini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hanya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memungkinkan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panitia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penghitungan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secara</a:t>
            </a:r>
            <a:r>
              <a:rPr lang="en-AU" dirty="0">
                <a:effectLst/>
              </a:rPr>
              <a:t> manual yang </a:t>
            </a:r>
            <a:r>
              <a:rPr lang="en-AU" dirty="0" err="1">
                <a:effectLst/>
              </a:rPr>
              <a:t>membutuhkan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waktu</a:t>
            </a:r>
            <a:r>
              <a:rPr lang="en-AU" dirty="0">
                <a:effectLst/>
              </a:rPr>
              <a:t> yang </a:t>
            </a:r>
            <a:r>
              <a:rPr lang="en-AU" dirty="0" err="1">
                <a:effectLst/>
              </a:rPr>
              <a:t>cukup</a:t>
            </a:r>
            <a:r>
              <a:rPr lang="en-AU" dirty="0">
                <a:effectLst/>
              </a:rPr>
              <a:t> lama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pemakain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kertas</a:t>
            </a:r>
            <a:r>
              <a:rPr lang="en-AU" dirty="0">
                <a:effectLst/>
              </a:rPr>
              <a:t> yang </a:t>
            </a:r>
            <a:r>
              <a:rPr lang="en-AU" dirty="0" err="1">
                <a:effectLst/>
              </a:rPr>
              <a:t>cukup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banyak</a:t>
            </a:r>
            <a:r>
              <a:rPr lang="en-AU" dirty="0">
                <a:effectLst/>
              </a:rPr>
              <a:t>.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akan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datang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pada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saat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menunggu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giliran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untuk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, </a:t>
            </a:r>
            <a:r>
              <a:rPr lang="en-AU" dirty="0" err="1">
                <a:effectLst/>
              </a:rPr>
              <a:t>kemudian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panitia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akan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menunggu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sampai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semua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selesai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waktu</a:t>
            </a:r>
            <a:r>
              <a:rPr lang="en-AU" dirty="0">
                <a:effectLst/>
              </a:rPr>
              <a:t> yang </a:t>
            </a:r>
            <a:r>
              <a:rPr lang="en-AU" dirty="0" err="1">
                <a:effectLst/>
              </a:rPr>
              <a:t>sudah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ditentukan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sudah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berakhir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setelahnya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panitia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akan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penghitungan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suara</a:t>
            </a:r>
            <a:r>
              <a:rPr lang="en-AU" dirty="0">
                <a:effectLst/>
              </a:rPr>
              <a:t>.</a:t>
            </a:r>
            <a:endParaRPr lang="en-US" i="1" dirty="0">
              <a:effectLst/>
            </a:endParaRPr>
          </a:p>
          <a:p>
            <a:endParaRPr lang="en-AU" i="1" dirty="0">
              <a:effectLst/>
            </a:endParaRPr>
          </a:p>
          <a:p>
            <a:pPr marL="0" indent="0">
              <a:buNone/>
            </a:pPr>
            <a:endParaRPr lang="en-ID" i="1" dirty="0" smtClean="0">
              <a:effectLst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936434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189164" y="692727"/>
            <a:ext cx="21308146" cy="12429548"/>
          </a:xfrm>
        </p:spPr>
        <p:txBody>
          <a:bodyPr/>
          <a:lstStyle/>
          <a:p>
            <a:r>
              <a:rPr lang="en-ID" dirty="0" smtClean="0"/>
              <a:t>Proses </a:t>
            </a:r>
            <a:r>
              <a:rPr lang="en-ID" dirty="0" err="1" smtClean="0"/>
              <a:t>Bisnis</a:t>
            </a:r>
            <a:r>
              <a:rPr lang="en-ID" dirty="0" smtClean="0"/>
              <a:t> </a:t>
            </a:r>
            <a:r>
              <a:rPr lang="en-ID" dirty="0" err="1" smtClean="0"/>
              <a:t>Melakukan</a:t>
            </a:r>
            <a:r>
              <a:rPr lang="en-ID" dirty="0" smtClean="0"/>
              <a:t> Voting</a:t>
            </a:r>
          </a:p>
          <a:p>
            <a:pPr marL="0" indent="0" algn="just">
              <a:buNone/>
            </a:pPr>
            <a:r>
              <a:rPr lang="en-AU" i="1" dirty="0">
                <a:effectLst/>
              </a:rPr>
              <a:t>Business process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voting </a:t>
            </a:r>
            <a:r>
              <a:rPr lang="en-AU" dirty="0" err="1">
                <a:effectLst/>
              </a:rPr>
              <a:t>dilakukan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oleh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yang </a:t>
            </a:r>
            <a:r>
              <a:rPr lang="en-AU" dirty="0" err="1">
                <a:effectLst/>
              </a:rPr>
              <a:t>telah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terdaftar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untuk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ikut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, </a:t>
            </a:r>
            <a:r>
              <a:rPr lang="en-AU" dirty="0" err="1">
                <a:effectLst/>
              </a:rPr>
              <a:t>warga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akan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datang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ke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tempat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pemilihan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kemudian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menunggu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antrian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dan</a:t>
            </a:r>
            <a:r>
              <a:rPr lang="en-AU" dirty="0">
                <a:effectLst/>
              </a:rPr>
              <a:t> </a:t>
            </a:r>
            <a:r>
              <a:rPr lang="en-AU" dirty="0" err="1">
                <a:effectLst/>
              </a:rPr>
              <a:t>melakukan</a:t>
            </a:r>
            <a:r>
              <a:rPr lang="en-AU" dirty="0">
                <a:effectLst/>
              </a:rPr>
              <a:t> voting</a:t>
            </a:r>
            <a:r>
              <a:rPr lang="en-AU" dirty="0" smtClean="0">
                <a:effectLst/>
              </a:rPr>
              <a:t>.</a:t>
            </a:r>
          </a:p>
          <a:p>
            <a:pPr marL="0" indent="0" algn="just">
              <a:buNone/>
            </a:pPr>
            <a:endParaRPr lang="en-AU" dirty="0">
              <a:effectLst/>
            </a:endParaRPr>
          </a:p>
          <a:p>
            <a:pPr marL="0" indent="0" algn="just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673" y="4294909"/>
            <a:ext cx="17761527" cy="787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42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venir Next Ultra Light"/>
        <a:ea typeface="Avenir Next Ultra Light"/>
        <a:cs typeface="Avenir Next Ultra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BEDF55"/>
            </a:gs>
            <a:gs pos="100000">
              <a:srgbClr val="A1C51F"/>
            </a:gs>
          </a:gsLst>
          <a:lin ang="5400000" scaled="0"/>
        </a:grad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71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59" normalizeH="0" baseline="0">
            <a:ln>
              <a:noFill/>
            </a:ln>
            <a:solidFill>
              <a:srgbClr val="FFFFFF"/>
            </a:solidFill>
            <a:effectLst>
              <a:outerShdw blurRad="25400" dist="25400" dir="13500000" rotWithShape="0">
                <a:srgbClr val="555555">
                  <a:alpha val="25000"/>
                </a:srgbClr>
              </a:outerShdw>
            </a:effectLst>
            <a:uFillTx/>
            <a:latin typeface="American Typewriter"/>
            <a:ea typeface="American Typewriter"/>
            <a:cs typeface="American Typewriter"/>
            <a:sym typeface="American Typewri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3D3E3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71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38" normalizeH="0" baseline="0">
            <a:ln>
              <a:noFill/>
            </a:ln>
            <a:solidFill>
              <a:srgbClr val="71787F"/>
            </a:solidFill>
            <a:effectLst>
              <a:outerShdw blurRad="25400" dist="12700" dir="13500000" rotWithShape="0">
                <a:srgbClr val="FFFFFF"/>
              </a:outerShdw>
            </a:effectLst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2041</TotalTime>
  <Words>1728</Words>
  <Application>Microsoft Office PowerPoint</Application>
  <PresentationFormat>Custom</PresentationFormat>
  <Paragraphs>190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Avenir Next</vt:lpstr>
      <vt:lpstr>Calibri</vt:lpstr>
      <vt:lpstr>Calibri Light</vt:lpstr>
      <vt:lpstr>Helvetica Neue</vt:lpstr>
      <vt:lpstr>Lucida Grande</vt:lpstr>
      <vt:lpstr>Wingdings</vt:lpstr>
      <vt:lpstr>Office Theme</vt:lpstr>
      <vt:lpstr>   ONLINE VOTING SYSTEM</vt:lpstr>
      <vt:lpstr>Pendahuluan</vt:lpstr>
      <vt:lpstr>LATAR BELAKANG</vt:lpstr>
      <vt:lpstr>Manajemen Sumber Daya Manusia</vt:lpstr>
      <vt:lpstr>PowerPoint Presentation</vt:lpstr>
      <vt:lpstr>PowerPoint Presentation</vt:lpstr>
      <vt:lpstr>Gambaran Umum Aplikasi</vt:lpstr>
      <vt:lpstr>BISNIS PROSES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Fungsi Utama Aplikasi</vt:lpstr>
      <vt:lpstr>Spesifikasi User </vt:lpstr>
      <vt:lpstr>PowerPoint Presentation</vt:lpstr>
      <vt:lpstr>RANCANGAN APLIKASI</vt:lpstr>
      <vt:lpstr>STRUKTUR HALAMAN PRODUK</vt:lpstr>
      <vt:lpstr>Site Map</vt:lpstr>
      <vt:lpstr>PROYEK TAHAP III</vt:lpstr>
      <vt:lpstr>PowerPoint Presentation</vt:lpstr>
      <vt:lpstr>RANCANGAN DATABASE</vt:lpstr>
      <vt:lpstr>RANCANGAN MOCKUP UI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APLIKASI AKHIR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KESIMPULAN</vt:lpstr>
      <vt:lpstr>SARAN</vt:lpstr>
      <vt:lpstr>DEMO APLIKASI</vt:lpstr>
      <vt:lpstr>TERIMA KASIH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[TOPIK PROYEK]</dc:title>
  <dc:creator>hotma aruan</dc:creator>
  <cp:lastModifiedBy>Henny Panjaitan</cp:lastModifiedBy>
  <cp:revision>162</cp:revision>
  <cp:lastPrinted>2018-12-28T09:44:42Z</cp:lastPrinted>
  <dcterms:modified xsi:type="dcterms:W3CDTF">2020-06-06T12:41:25Z</dcterms:modified>
</cp:coreProperties>
</file>